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</p:sldMasterIdLst>
  <p:notesMasterIdLst>
    <p:notesMasterId r:id="rId71"/>
  </p:notesMasterIdLst>
  <p:sldIdLst>
    <p:sldId id="256" r:id="rId7"/>
    <p:sldId id="257" r:id="rId8"/>
    <p:sldId id="316" r:id="rId9"/>
    <p:sldId id="310" r:id="rId10"/>
    <p:sldId id="258" r:id="rId11"/>
    <p:sldId id="259" r:id="rId12"/>
    <p:sldId id="319" r:id="rId13"/>
    <p:sldId id="260" r:id="rId14"/>
    <p:sldId id="320" r:id="rId15"/>
    <p:sldId id="321" r:id="rId16"/>
    <p:sldId id="322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282" r:id="rId39"/>
    <p:sldId id="283" r:id="rId40"/>
    <p:sldId id="284" r:id="rId41"/>
    <p:sldId id="285" r:id="rId42"/>
    <p:sldId id="286" r:id="rId43"/>
    <p:sldId id="287" r:id="rId44"/>
    <p:sldId id="311" r:id="rId45"/>
    <p:sldId id="314" r:id="rId46"/>
    <p:sldId id="288" r:id="rId47"/>
    <p:sldId id="308" r:id="rId48"/>
    <p:sldId id="289" r:id="rId49"/>
    <p:sldId id="290" r:id="rId50"/>
    <p:sldId id="291" r:id="rId51"/>
    <p:sldId id="292" r:id="rId52"/>
    <p:sldId id="293" r:id="rId53"/>
    <p:sldId id="315" r:id="rId54"/>
    <p:sldId id="317" r:id="rId55"/>
    <p:sldId id="318" r:id="rId56"/>
    <p:sldId id="312" r:id="rId57"/>
    <p:sldId id="295" r:id="rId58"/>
    <p:sldId id="298" r:id="rId59"/>
    <p:sldId id="296" r:id="rId60"/>
    <p:sldId id="297" r:id="rId61"/>
    <p:sldId id="299" r:id="rId62"/>
    <p:sldId id="300" r:id="rId63"/>
    <p:sldId id="301" r:id="rId64"/>
    <p:sldId id="302" r:id="rId65"/>
    <p:sldId id="309" r:id="rId66"/>
    <p:sldId id="303" r:id="rId67"/>
    <p:sldId id="304" r:id="rId68"/>
    <p:sldId id="306" r:id="rId69"/>
    <p:sldId id="307" r:id="rId70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2800" kern="1200">
        <a:solidFill>
          <a:schemeClr val="bg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2800" kern="1200">
        <a:solidFill>
          <a:schemeClr val="bg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2800" kern="1200">
        <a:solidFill>
          <a:schemeClr val="bg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2800" kern="1200">
        <a:solidFill>
          <a:schemeClr val="bg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2800" kern="1200">
        <a:solidFill>
          <a:schemeClr val="bg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sz="2800" kern="1200">
        <a:solidFill>
          <a:schemeClr val="bg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sz="2800" kern="1200">
        <a:solidFill>
          <a:schemeClr val="bg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sz="2800" kern="1200">
        <a:solidFill>
          <a:schemeClr val="bg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sz="2800" kern="1200">
        <a:solidFill>
          <a:schemeClr val="bg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4FEF5"/>
    <a:srgbClr val="000A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" Type="http://schemas.openxmlformats.org/officeDocument/2006/relationships/slide" Target="slides/slide1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1">
            <a:extLst>
              <a:ext uri="{FF2B5EF4-FFF2-40B4-BE49-F238E27FC236}">
                <a16:creationId xmlns:a16="http://schemas.microsoft.com/office/drawing/2014/main" id="{BAF067D2-B7F4-4779-94B6-7BE94BA60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th-TH" altLang="th-TH" sz="1800"/>
          </a:p>
        </p:txBody>
      </p:sp>
      <p:sp>
        <p:nvSpPr>
          <p:cNvPr id="7171" name="AutoShape 2">
            <a:extLst>
              <a:ext uri="{FF2B5EF4-FFF2-40B4-BE49-F238E27FC236}">
                <a16:creationId xmlns:a16="http://schemas.microsoft.com/office/drawing/2014/main" id="{575AF332-7216-467F-B699-2DF6E32470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th-TH" altLang="th-TH" sz="1800"/>
          </a:p>
        </p:txBody>
      </p:sp>
      <p:sp>
        <p:nvSpPr>
          <p:cNvPr id="7172" name="AutoShape 3">
            <a:extLst>
              <a:ext uri="{FF2B5EF4-FFF2-40B4-BE49-F238E27FC236}">
                <a16:creationId xmlns:a16="http://schemas.microsoft.com/office/drawing/2014/main" id="{738DAC3E-AA48-49F5-BB26-7F05A18D4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th-TH" altLang="th-TH" sz="1800"/>
          </a:p>
        </p:txBody>
      </p:sp>
      <p:sp>
        <p:nvSpPr>
          <p:cNvPr id="7173" name="AutoShape 4">
            <a:extLst>
              <a:ext uri="{FF2B5EF4-FFF2-40B4-BE49-F238E27FC236}">
                <a16:creationId xmlns:a16="http://schemas.microsoft.com/office/drawing/2014/main" id="{77BBF796-C61F-4E90-9060-64CB3B6A79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th-TH" altLang="th-TH" sz="1800"/>
          </a:p>
        </p:txBody>
      </p:sp>
      <p:sp>
        <p:nvSpPr>
          <p:cNvPr id="7174" name="AutoShape 5">
            <a:extLst>
              <a:ext uri="{FF2B5EF4-FFF2-40B4-BE49-F238E27FC236}">
                <a16:creationId xmlns:a16="http://schemas.microsoft.com/office/drawing/2014/main" id="{3E483DE9-412C-4D75-89ED-F478FBFDEB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th-TH" altLang="th-TH" sz="1800"/>
          </a:p>
        </p:txBody>
      </p:sp>
      <p:sp>
        <p:nvSpPr>
          <p:cNvPr id="7175" name="AutoShape 6">
            <a:extLst>
              <a:ext uri="{FF2B5EF4-FFF2-40B4-BE49-F238E27FC236}">
                <a16:creationId xmlns:a16="http://schemas.microsoft.com/office/drawing/2014/main" id="{963181E3-AAAD-4AE3-A6AB-54B234A6A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th-TH" altLang="th-TH" sz="1800"/>
          </a:p>
        </p:txBody>
      </p:sp>
      <p:sp>
        <p:nvSpPr>
          <p:cNvPr id="7176" name="AutoShape 7">
            <a:extLst>
              <a:ext uri="{FF2B5EF4-FFF2-40B4-BE49-F238E27FC236}">
                <a16:creationId xmlns:a16="http://schemas.microsoft.com/office/drawing/2014/main" id="{E526B746-B241-4B40-BFB3-26D04AF14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th-TH" altLang="th-TH" sz="1800"/>
          </a:p>
        </p:txBody>
      </p:sp>
      <p:sp>
        <p:nvSpPr>
          <p:cNvPr id="7177" name="AutoShape 8">
            <a:extLst>
              <a:ext uri="{FF2B5EF4-FFF2-40B4-BE49-F238E27FC236}">
                <a16:creationId xmlns:a16="http://schemas.microsoft.com/office/drawing/2014/main" id="{BB603384-03F6-4DA4-AEAA-FA8CB7163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th-TH" altLang="th-TH" sz="1800"/>
          </a:p>
        </p:txBody>
      </p:sp>
      <p:sp>
        <p:nvSpPr>
          <p:cNvPr id="7178" name="AutoShape 9">
            <a:extLst>
              <a:ext uri="{FF2B5EF4-FFF2-40B4-BE49-F238E27FC236}">
                <a16:creationId xmlns:a16="http://schemas.microsoft.com/office/drawing/2014/main" id="{EAE2FDED-BAE5-4967-AAE2-F848A2310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th-TH" altLang="th-TH" sz="1800"/>
          </a:p>
        </p:txBody>
      </p:sp>
      <p:sp>
        <p:nvSpPr>
          <p:cNvPr id="7179" name="AutoShape 10">
            <a:extLst>
              <a:ext uri="{FF2B5EF4-FFF2-40B4-BE49-F238E27FC236}">
                <a16:creationId xmlns:a16="http://schemas.microsoft.com/office/drawing/2014/main" id="{5F6C9EA7-E0A4-4A27-A483-8EC43CB25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th-TH" altLang="th-TH" sz="1800"/>
          </a:p>
        </p:txBody>
      </p:sp>
      <p:sp>
        <p:nvSpPr>
          <p:cNvPr id="7180" name="AutoShape 11">
            <a:extLst>
              <a:ext uri="{FF2B5EF4-FFF2-40B4-BE49-F238E27FC236}">
                <a16:creationId xmlns:a16="http://schemas.microsoft.com/office/drawing/2014/main" id="{38A6D12B-3A17-4F22-A16A-56B98E355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th-TH" altLang="th-TH" sz="1800"/>
          </a:p>
        </p:txBody>
      </p:sp>
      <p:sp>
        <p:nvSpPr>
          <p:cNvPr id="7181" name="AutoShape 12">
            <a:extLst>
              <a:ext uri="{FF2B5EF4-FFF2-40B4-BE49-F238E27FC236}">
                <a16:creationId xmlns:a16="http://schemas.microsoft.com/office/drawing/2014/main" id="{8574EDEB-CC95-4DD1-9678-A249BD385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th-TH" altLang="th-TH" sz="1800"/>
          </a:p>
        </p:txBody>
      </p:sp>
      <p:sp>
        <p:nvSpPr>
          <p:cNvPr id="7182" name="AutoShape 13">
            <a:extLst>
              <a:ext uri="{FF2B5EF4-FFF2-40B4-BE49-F238E27FC236}">
                <a16:creationId xmlns:a16="http://schemas.microsoft.com/office/drawing/2014/main" id="{2667DDEF-78B4-4247-8A54-304164D642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th-TH" altLang="th-TH" sz="1800"/>
          </a:p>
        </p:txBody>
      </p:sp>
      <p:sp>
        <p:nvSpPr>
          <p:cNvPr id="7183" name="AutoShape 14">
            <a:extLst>
              <a:ext uri="{FF2B5EF4-FFF2-40B4-BE49-F238E27FC236}">
                <a16:creationId xmlns:a16="http://schemas.microsoft.com/office/drawing/2014/main" id="{58ED9A8E-4007-46F2-BBA8-1DAEBC9E2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th-TH" altLang="th-TH" sz="1800"/>
          </a:p>
        </p:txBody>
      </p:sp>
      <p:sp>
        <p:nvSpPr>
          <p:cNvPr id="7184" name="AutoShape 15">
            <a:extLst>
              <a:ext uri="{FF2B5EF4-FFF2-40B4-BE49-F238E27FC236}">
                <a16:creationId xmlns:a16="http://schemas.microsoft.com/office/drawing/2014/main" id="{AF2EC5BF-1705-4C85-B3B1-CE62C4BDD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th-TH" altLang="th-TH" sz="1800"/>
          </a:p>
        </p:txBody>
      </p:sp>
      <p:sp>
        <p:nvSpPr>
          <p:cNvPr id="7185" name="Text Box 16">
            <a:extLst>
              <a:ext uri="{FF2B5EF4-FFF2-40B4-BE49-F238E27FC236}">
                <a16:creationId xmlns:a16="http://schemas.microsoft.com/office/drawing/2014/main" id="{5D600DD4-8380-4843-9AB1-48D014197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th-TH" altLang="th-TH" sz="1800"/>
          </a:p>
        </p:txBody>
      </p:sp>
      <p:sp>
        <p:nvSpPr>
          <p:cNvPr id="7186" name="Text Box 17">
            <a:extLst>
              <a:ext uri="{FF2B5EF4-FFF2-40B4-BE49-F238E27FC236}">
                <a16:creationId xmlns:a16="http://schemas.microsoft.com/office/drawing/2014/main" id="{E088CDAD-8E58-4A16-B0E9-7923218CE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th-TH" altLang="th-TH" sz="1800"/>
          </a:p>
        </p:txBody>
      </p:sp>
      <p:sp>
        <p:nvSpPr>
          <p:cNvPr id="7187" name="Rectangle 18">
            <a:extLst>
              <a:ext uri="{FF2B5EF4-FFF2-40B4-BE49-F238E27FC236}">
                <a16:creationId xmlns:a16="http://schemas.microsoft.com/office/drawing/2014/main" id="{977211A6-ED79-4960-B6C1-9C09418717C1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48188" cy="3405188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19">
            <a:extLst>
              <a:ext uri="{FF2B5EF4-FFF2-40B4-BE49-F238E27FC236}">
                <a16:creationId xmlns:a16="http://schemas.microsoft.com/office/drawing/2014/main" id="{B432D1F7-0A16-47B8-A227-D804CF0C77E6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62588" cy="40909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th-TH" noProof="0"/>
          </a:p>
        </p:txBody>
      </p:sp>
      <p:sp>
        <p:nvSpPr>
          <p:cNvPr id="7189" name="Text Box 20">
            <a:extLst>
              <a:ext uri="{FF2B5EF4-FFF2-40B4-BE49-F238E27FC236}">
                <a16:creationId xmlns:a16="http://schemas.microsoft.com/office/drawing/2014/main" id="{33DA4F59-5692-4469-B2DE-855D5C34C4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th-TH" altLang="th-TH" sz="1800"/>
          </a:p>
        </p:txBody>
      </p:sp>
      <p:sp>
        <p:nvSpPr>
          <p:cNvPr id="3" name="Rectangle 21">
            <a:extLst>
              <a:ext uri="{FF2B5EF4-FFF2-40B4-BE49-F238E27FC236}">
                <a16:creationId xmlns:a16="http://schemas.microsoft.com/office/drawing/2014/main" id="{2590631D-4D96-4CD4-9B8E-5C13E0B47DF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47987" cy="4333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fld id="{958ADFC4-4EDC-416A-8D99-6BBE91CBDA3E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1">
            <a:extLst>
              <a:ext uri="{FF2B5EF4-FFF2-40B4-BE49-F238E27FC236}">
                <a16:creationId xmlns:a16="http://schemas.microsoft.com/office/drawing/2014/main" id="{5A81C3E7-CF9E-4C51-94AA-1B696D805B1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8F287B7B-AFE3-43A9-AF3E-51B6524CD8A9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3" name="Text Box 1">
            <a:extLst>
              <a:ext uri="{FF2B5EF4-FFF2-40B4-BE49-F238E27FC236}">
                <a16:creationId xmlns:a16="http://schemas.microsoft.com/office/drawing/2014/main" id="{2945EF4B-A582-44D9-931C-48A9EF23C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9678C824-30D3-45B6-AB81-3D6EAFFDD0B6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1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0245E7AF-D815-4ED3-8762-9E2344FDF7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5" name="Rectangle 3">
            <a:extLst>
              <a:ext uri="{FF2B5EF4-FFF2-40B4-BE49-F238E27FC236}">
                <a16:creationId xmlns:a16="http://schemas.microsoft.com/office/drawing/2014/main" id="{14CBFA3C-5746-404B-8806-F132C83654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1">
            <a:extLst>
              <a:ext uri="{FF2B5EF4-FFF2-40B4-BE49-F238E27FC236}">
                <a16:creationId xmlns:a16="http://schemas.microsoft.com/office/drawing/2014/main" id="{EB47915B-452C-46B4-A12D-13DB37A5D49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1F217FF6-FB4F-4AC9-8BF6-AE790470684F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16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23" name="Text Box 1">
            <a:extLst>
              <a:ext uri="{FF2B5EF4-FFF2-40B4-BE49-F238E27FC236}">
                <a16:creationId xmlns:a16="http://schemas.microsoft.com/office/drawing/2014/main" id="{71EAAD3D-F157-4B63-9E4F-1BA90F7CB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7AA6D212-F79C-4B66-B672-1C497EFC71D7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16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30724" name="Rectangle 2">
            <a:extLst>
              <a:ext uri="{FF2B5EF4-FFF2-40B4-BE49-F238E27FC236}">
                <a16:creationId xmlns:a16="http://schemas.microsoft.com/office/drawing/2014/main" id="{D8266068-BEE6-4C5D-BD49-ADE8AFC8A9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5" name="Rectangle 3">
            <a:extLst>
              <a:ext uri="{FF2B5EF4-FFF2-40B4-BE49-F238E27FC236}">
                <a16:creationId xmlns:a16="http://schemas.microsoft.com/office/drawing/2014/main" id="{34D8750B-2D3F-4844-8843-AD41609709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1">
            <a:extLst>
              <a:ext uri="{FF2B5EF4-FFF2-40B4-BE49-F238E27FC236}">
                <a16:creationId xmlns:a16="http://schemas.microsoft.com/office/drawing/2014/main" id="{3CF08F7D-6144-4BB2-A241-591F4CEEA6A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1AC97A46-A16A-4D00-9B2D-3F31901DC703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17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771" name="Text Box 1">
            <a:extLst>
              <a:ext uri="{FF2B5EF4-FFF2-40B4-BE49-F238E27FC236}">
                <a16:creationId xmlns:a16="http://schemas.microsoft.com/office/drawing/2014/main" id="{F18F4928-6D4E-458F-8E02-D4CC6048E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ECFF8D52-8F8D-42E6-A729-9DADD05A945C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17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32772" name="Rectangle 2">
            <a:extLst>
              <a:ext uri="{FF2B5EF4-FFF2-40B4-BE49-F238E27FC236}">
                <a16:creationId xmlns:a16="http://schemas.microsoft.com/office/drawing/2014/main" id="{253DDD1F-B814-43C2-932C-B95BD2053B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7175" y="-11796713"/>
            <a:ext cx="16656050" cy="1249203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3" name="Rectangle 3">
            <a:extLst>
              <a:ext uri="{FF2B5EF4-FFF2-40B4-BE49-F238E27FC236}">
                <a16:creationId xmlns:a16="http://schemas.microsoft.com/office/drawing/2014/main" id="{9D0376DF-7098-4DE7-AABF-F1BE873C88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1">
            <a:extLst>
              <a:ext uri="{FF2B5EF4-FFF2-40B4-BE49-F238E27FC236}">
                <a16:creationId xmlns:a16="http://schemas.microsoft.com/office/drawing/2014/main" id="{3DCF3A9F-5AB9-478C-AF6E-23CA05FCA0F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24A1C305-C6F6-4DF5-9C34-13345E19745F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18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19" name="Text Box 1">
            <a:extLst>
              <a:ext uri="{FF2B5EF4-FFF2-40B4-BE49-F238E27FC236}">
                <a16:creationId xmlns:a16="http://schemas.microsoft.com/office/drawing/2014/main" id="{5AB893FC-DB16-484D-B2D5-B38A8B1138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0357DE45-5A0D-43A6-A453-F9100E39D543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18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34820" name="Rectangle 2">
            <a:extLst>
              <a:ext uri="{FF2B5EF4-FFF2-40B4-BE49-F238E27FC236}">
                <a16:creationId xmlns:a16="http://schemas.microsoft.com/office/drawing/2014/main" id="{0399CD12-FEAF-4ADD-8848-473E897550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21" name="Rectangle 3">
            <a:extLst>
              <a:ext uri="{FF2B5EF4-FFF2-40B4-BE49-F238E27FC236}">
                <a16:creationId xmlns:a16="http://schemas.microsoft.com/office/drawing/2014/main" id="{2EED4027-DBF2-4375-BABF-BA4B52E10F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1">
            <a:extLst>
              <a:ext uri="{FF2B5EF4-FFF2-40B4-BE49-F238E27FC236}">
                <a16:creationId xmlns:a16="http://schemas.microsoft.com/office/drawing/2014/main" id="{CC3160CE-1A98-4F95-A47C-806C3084ACE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07BA1FA7-9EEC-4706-9A5C-045FAB19131B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19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67" name="Text Box 1">
            <a:extLst>
              <a:ext uri="{FF2B5EF4-FFF2-40B4-BE49-F238E27FC236}">
                <a16:creationId xmlns:a16="http://schemas.microsoft.com/office/drawing/2014/main" id="{FD6F7D54-80EE-4AE9-8596-1D4A361F7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12E9F7EE-2599-4B65-AD6B-F002B2BAA46D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19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36868" name="Rectangle 2">
            <a:extLst>
              <a:ext uri="{FF2B5EF4-FFF2-40B4-BE49-F238E27FC236}">
                <a16:creationId xmlns:a16="http://schemas.microsoft.com/office/drawing/2014/main" id="{8C02E9A8-919A-45C8-A65A-32BD88E07D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9" name="Rectangle 3">
            <a:extLst>
              <a:ext uri="{FF2B5EF4-FFF2-40B4-BE49-F238E27FC236}">
                <a16:creationId xmlns:a16="http://schemas.microsoft.com/office/drawing/2014/main" id="{5F12A15A-FD42-4AEF-8F21-5AFEA08932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1">
            <a:extLst>
              <a:ext uri="{FF2B5EF4-FFF2-40B4-BE49-F238E27FC236}">
                <a16:creationId xmlns:a16="http://schemas.microsoft.com/office/drawing/2014/main" id="{5841F50E-9EF6-4580-BE77-7EC8F3E40EB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FCB3306A-D3E4-4F04-9E2D-D37211C9E92B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20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15" name="Text Box 1">
            <a:extLst>
              <a:ext uri="{FF2B5EF4-FFF2-40B4-BE49-F238E27FC236}">
                <a16:creationId xmlns:a16="http://schemas.microsoft.com/office/drawing/2014/main" id="{D61D371C-A96D-4389-B403-569719D62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B2316C89-B9AA-4A41-9CC4-77B428441D30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20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38916" name="Rectangle 2">
            <a:extLst>
              <a:ext uri="{FF2B5EF4-FFF2-40B4-BE49-F238E27FC236}">
                <a16:creationId xmlns:a16="http://schemas.microsoft.com/office/drawing/2014/main" id="{3F2F45A6-A6AB-41D4-94A5-817DC9A756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7" name="Rectangle 3">
            <a:extLst>
              <a:ext uri="{FF2B5EF4-FFF2-40B4-BE49-F238E27FC236}">
                <a16:creationId xmlns:a16="http://schemas.microsoft.com/office/drawing/2014/main" id="{2F186F9D-C04E-4EE4-93AC-D21FB3ECE0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1">
            <a:extLst>
              <a:ext uri="{FF2B5EF4-FFF2-40B4-BE49-F238E27FC236}">
                <a16:creationId xmlns:a16="http://schemas.microsoft.com/office/drawing/2014/main" id="{7B91398D-3A47-4ADF-9057-407A2486A8C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49DDED41-5140-4567-84B0-96AF210998FE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21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63" name="Text Box 1">
            <a:extLst>
              <a:ext uri="{FF2B5EF4-FFF2-40B4-BE49-F238E27FC236}">
                <a16:creationId xmlns:a16="http://schemas.microsoft.com/office/drawing/2014/main" id="{EDED82FF-14AA-48DD-A663-5B919A28BA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938D736C-39AC-4AD4-8226-B27A8ADB000D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21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40964" name="Rectangle 2">
            <a:extLst>
              <a:ext uri="{FF2B5EF4-FFF2-40B4-BE49-F238E27FC236}">
                <a16:creationId xmlns:a16="http://schemas.microsoft.com/office/drawing/2014/main" id="{06F4CBA6-66C7-4145-8D9A-6C9B6569B6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5" name="Rectangle 3">
            <a:extLst>
              <a:ext uri="{FF2B5EF4-FFF2-40B4-BE49-F238E27FC236}">
                <a16:creationId xmlns:a16="http://schemas.microsoft.com/office/drawing/2014/main" id="{4DA2E808-B125-472C-BCA5-CF1AFECD14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1">
            <a:extLst>
              <a:ext uri="{FF2B5EF4-FFF2-40B4-BE49-F238E27FC236}">
                <a16:creationId xmlns:a16="http://schemas.microsoft.com/office/drawing/2014/main" id="{91A4E082-DA5B-4007-952F-D07A9E0C826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8E9BF3C3-4499-4B73-A707-B60B083094FB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22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011" name="Text Box 1">
            <a:extLst>
              <a:ext uri="{FF2B5EF4-FFF2-40B4-BE49-F238E27FC236}">
                <a16:creationId xmlns:a16="http://schemas.microsoft.com/office/drawing/2014/main" id="{C2A31861-DEE6-4428-B078-921B2FC31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567920EF-5A22-47E4-BAFD-5F7543DDA1E7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22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43012" name="Rectangle 2">
            <a:extLst>
              <a:ext uri="{FF2B5EF4-FFF2-40B4-BE49-F238E27FC236}">
                <a16:creationId xmlns:a16="http://schemas.microsoft.com/office/drawing/2014/main" id="{9E9307F5-A7C3-4E30-9E12-5437FAEB02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3" name="Rectangle 3">
            <a:extLst>
              <a:ext uri="{FF2B5EF4-FFF2-40B4-BE49-F238E27FC236}">
                <a16:creationId xmlns:a16="http://schemas.microsoft.com/office/drawing/2014/main" id="{4068A634-D93A-4C47-873F-0B25FEAE4C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1">
            <a:extLst>
              <a:ext uri="{FF2B5EF4-FFF2-40B4-BE49-F238E27FC236}">
                <a16:creationId xmlns:a16="http://schemas.microsoft.com/office/drawing/2014/main" id="{CED02CF3-B830-4727-86FD-D885D417E88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97798356-768C-492E-8E2A-761989056508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23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59" name="Text Box 1">
            <a:extLst>
              <a:ext uri="{FF2B5EF4-FFF2-40B4-BE49-F238E27FC236}">
                <a16:creationId xmlns:a16="http://schemas.microsoft.com/office/drawing/2014/main" id="{C9A1CBE2-8249-481C-B111-6CCBA73FB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55D50792-5224-46D0-AAB6-89F91D2352E5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23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45060" name="Rectangle 2">
            <a:extLst>
              <a:ext uri="{FF2B5EF4-FFF2-40B4-BE49-F238E27FC236}">
                <a16:creationId xmlns:a16="http://schemas.microsoft.com/office/drawing/2014/main" id="{315522BF-22BB-43E8-A5B2-5BE537CD84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61" name="Rectangle 3">
            <a:extLst>
              <a:ext uri="{FF2B5EF4-FFF2-40B4-BE49-F238E27FC236}">
                <a16:creationId xmlns:a16="http://schemas.microsoft.com/office/drawing/2014/main" id="{BFA543B6-6AC9-4C87-A928-CBFB63A8A6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1">
            <a:extLst>
              <a:ext uri="{FF2B5EF4-FFF2-40B4-BE49-F238E27FC236}">
                <a16:creationId xmlns:a16="http://schemas.microsoft.com/office/drawing/2014/main" id="{ADC83B04-95CA-46A4-8103-CBA2F695901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94C48B9F-DC22-402D-96DB-0BC7841DB8F6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24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107" name="Text Box 1">
            <a:extLst>
              <a:ext uri="{FF2B5EF4-FFF2-40B4-BE49-F238E27FC236}">
                <a16:creationId xmlns:a16="http://schemas.microsoft.com/office/drawing/2014/main" id="{341CF044-194A-4F9E-B7A6-95A7EF215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F301A8D0-813D-4CCA-812C-CC3CBE9B4C1D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24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47108" name="Rectangle 2">
            <a:extLst>
              <a:ext uri="{FF2B5EF4-FFF2-40B4-BE49-F238E27FC236}">
                <a16:creationId xmlns:a16="http://schemas.microsoft.com/office/drawing/2014/main" id="{4746C97C-911F-474C-AACD-342B5FA89F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9" name="Rectangle 3">
            <a:extLst>
              <a:ext uri="{FF2B5EF4-FFF2-40B4-BE49-F238E27FC236}">
                <a16:creationId xmlns:a16="http://schemas.microsoft.com/office/drawing/2014/main" id="{EA5B2FBF-8A18-4A8C-9E71-6DCBA6F00A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1">
            <a:extLst>
              <a:ext uri="{FF2B5EF4-FFF2-40B4-BE49-F238E27FC236}">
                <a16:creationId xmlns:a16="http://schemas.microsoft.com/office/drawing/2014/main" id="{0AA932C6-69DC-4E0C-BE17-B5DDF4F6D5D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0731C065-6703-4F0F-A3E4-AB15940C1757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25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155" name="Text Box 1">
            <a:extLst>
              <a:ext uri="{FF2B5EF4-FFF2-40B4-BE49-F238E27FC236}">
                <a16:creationId xmlns:a16="http://schemas.microsoft.com/office/drawing/2014/main" id="{ED6AA4D0-947E-4FE3-A8F7-DFF7E8ADA7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B33A086E-AF1C-42AF-AA8B-5F965C56D683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25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49156" name="Rectangle 2">
            <a:extLst>
              <a:ext uri="{FF2B5EF4-FFF2-40B4-BE49-F238E27FC236}">
                <a16:creationId xmlns:a16="http://schemas.microsoft.com/office/drawing/2014/main" id="{B696B8E1-0A7E-4D42-9402-93D1E4F4E8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7" name="Rectangle 3">
            <a:extLst>
              <a:ext uri="{FF2B5EF4-FFF2-40B4-BE49-F238E27FC236}">
                <a16:creationId xmlns:a16="http://schemas.microsoft.com/office/drawing/2014/main" id="{160807C1-E98E-43BC-B841-529D185E8A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1">
            <a:extLst>
              <a:ext uri="{FF2B5EF4-FFF2-40B4-BE49-F238E27FC236}">
                <a16:creationId xmlns:a16="http://schemas.microsoft.com/office/drawing/2014/main" id="{6FC5A8CC-2464-41A5-BBF1-16BAF4BA3A8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479B381E-C0A7-43D4-BC61-8966E58DC399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291" name="Text Box 1">
            <a:extLst>
              <a:ext uri="{FF2B5EF4-FFF2-40B4-BE49-F238E27FC236}">
                <a16:creationId xmlns:a16="http://schemas.microsoft.com/office/drawing/2014/main" id="{B7CBEF7C-1FA8-4D01-930E-D2D768A2C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14D15434-25D5-4DC5-9D53-9E6089CF330D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2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12292" name="Rectangle 2">
            <a:extLst>
              <a:ext uri="{FF2B5EF4-FFF2-40B4-BE49-F238E27FC236}">
                <a16:creationId xmlns:a16="http://schemas.microsoft.com/office/drawing/2014/main" id="{40F99E1B-E000-47C9-B3F1-DCE4D65DFE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3" name="Rectangle 3">
            <a:extLst>
              <a:ext uri="{FF2B5EF4-FFF2-40B4-BE49-F238E27FC236}">
                <a16:creationId xmlns:a16="http://schemas.microsoft.com/office/drawing/2014/main" id="{485EC887-DD6A-4949-82CB-0A5B7E6C92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1">
            <a:extLst>
              <a:ext uri="{FF2B5EF4-FFF2-40B4-BE49-F238E27FC236}">
                <a16:creationId xmlns:a16="http://schemas.microsoft.com/office/drawing/2014/main" id="{E145A99A-9C76-4808-B407-2CC679FF6F9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A4627DF3-0AB8-4A52-8568-2D82AAA9A234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26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03" name="Text Box 1">
            <a:extLst>
              <a:ext uri="{FF2B5EF4-FFF2-40B4-BE49-F238E27FC236}">
                <a16:creationId xmlns:a16="http://schemas.microsoft.com/office/drawing/2014/main" id="{25C37734-A6CA-4D8D-8F35-6E3830F8A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969B44AE-0049-46A8-A125-7D1B3525AF76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26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51204" name="Rectangle 2">
            <a:extLst>
              <a:ext uri="{FF2B5EF4-FFF2-40B4-BE49-F238E27FC236}">
                <a16:creationId xmlns:a16="http://schemas.microsoft.com/office/drawing/2014/main" id="{E77F33AE-6A27-46B4-AC96-D19B13D86A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5" name="Rectangle 3">
            <a:extLst>
              <a:ext uri="{FF2B5EF4-FFF2-40B4-BE49-F238E27FC236}">
                <a16:creationId xmlns:a16="http://schemas.microsoft.com/office/drawing/2014/main" id="{35A1A51E-7B61-4B3D-9C72-3815D7B2E7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1">
            <a:extLst>
              <a:ext uri="{FF2B5EF4-FFF2-40B4-BE49-F238E27FC236}">
                <a16:creationId xmlns:a16="http://schemas.microsoft.com/office/drawing/2014/main" id="{14542D68-09CA-4DF9-81B4-C4073BB6EE8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C1ED97A5-4F3D-41D0-A3CE-CA05CDA1E781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27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51" name="Text Box 1">
            <a:extLst>
              <a:ext uri="{FF2B5EF4-FFF2-40B4-BE49-F238E27FC236}">
                <a16:creationId xmlns:a16="http://schemas.microsoft.com/office/drawing/2014/main" id="{45E7ADE7-4851-4D07-A09F-D8008EAE1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3B617B89-74C1-48A1-BF97-F93120593123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27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53252" name="Rectangle 2">
            <a:extLst>
              <a:ext uri="{FF2B5EF4-FFF2-40B4-BE49-F238E27FC236}">
                <a16:creationId xmlns:a16="http://schemas.microsoft.com/office/drawing/2014/main" id="{8976B074-15D5-417B-AE84-DB1CA76814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3" name="Rectangle 3">
            <a:extLst>
              <a:ext uri="{FF2B5EF4-FFF2-40B4-BE49-F238E27FC236}">
                <a16:creationId xmlns:a16="http://schemas.microsoft.com/office/drawing/2014/main" id="{2E57E88D-6576-4251-BA9E-271DABDD85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1">
            <a:extLst>
              <a:ext uri="{FF2B5EF4-FFF2-40B4-BE49-F238E27FC236}">
                <a16:creationId xmlns:a16="http://schemas.microsoft.com/office/drawing/2014/main" id="{1C3D92DC-0845-415F-9F3D-F1140BF522E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B1A02458-3F6A-4B8B-BCC2-932EAC47A32B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28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5299" name="Text Box 1">
            <a:extLst>
              <a:ext uri="{FF2B5EF4-FFF2-40B4-BE49-F238E27FC236}">
                <a16:creationId xmlns:a16="http://schemas.microsoft.com/office/drawing/2014/main" id="{728B75C5-21EA-4D51-B2CE-603D54A1C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E3A78401-D37D-49F6-9643-932C61A26BFA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28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55300" name="Rectangle 2">
            <a:extLst>
              <a:ext uri="{FF2B5EF4-FFF2-40B4-BE49-F238E27FC236}">
                <a16:creationId xmlns:a16="http://schemas.microsoft.com/office/drawing/2014/main" id="{BDB7A701-0F7C-4DD0-B996-BA71646545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301" name="Rectangle 3">
            <a:extLst>
              <a:ext uri="{FF2B5EF4-FFF2-40B4-BE49-F238E27FC236}">
                <a16:creationId xmlns:a16="http://schemas.microsoft.com/office/drawing/2014/main" id="{B4F8D734-E35F-41B2-B0E9-6EB4C3C0D9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1">
            <a:extLst>
              <a:ext uri="{FF2B5EF4-FFF2-40B4-BE49-F238E27FC236}">
                <a16:creationId xmlns:a16="http://schemas.microsoft.com/office/drawing/2014/main" id="{EACB43A0-3C64-4C44-AC28-135D1EE8A25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D0801E60-1858-4D8B-94B9-B9D3164D3631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29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7347" name="Text Box 1">
            <a:extLst>
              <a:ext uri="{FF2B5EF4-FFF2-40B4-BE49-F238E27FC236}">
                <a16:creationId xmlns:a16="http://schemas.microsoft.com/office/drawing/2014/main" id="{9B476C42-47A5-4032-BACB-C73E18BC24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6C5A421C-2B33-45DC-8776-AFBA0ECB139D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29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57348" name="Rectangle 2">
            <a:extLst>
              <a:ext uri="{FF2B5EF4-FFF2-40B4-BE49-F238E27FC236}">
                <a16:creationId xmlns:a16="http://schemas.microsoft.com/office/drawing/2014/main" id="{D1805B24-278C-40E1-9D0C-11F2378822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9" name="Rectangle 3">
            <a:extLst>
              <a:ext uri="{FF2B5EF4-FFF2-40B4-BE49-F238E27FC236}">
                <a16:creationId xmlns:a16="http://schemas.microsoft.com/office/drawing/2014/main" id="{FB6675BA-7B44-4D21-A28A-D9AE4FE7CE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1">
            <a:extLst>
              <a:ext uri="{FF2B5EF4-FFF2-40B4-BE49-F238E27FC236}">
                <a16:creationId xmlns:a16="http://schemas.microsoft.com/office/drawing/2014/main" id="{A40A524F-F6B0-4609-935E-F0E756B6EEB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4CB7C8C3-5326-42FB-AD4E-46F9F27CCAD7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30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395" name="Text Box 1">
            <a:extLst>
              <a:ext uri="{FF2B5EF4-FFF2-40B4-BE49-F238E27FC236}">
                <a16:creationId xmlns:a16="http://schemas.microsoft.com/office/drawing/2014/main" id="{0E2F54CD-9D60-4C69-994E-A6A3B2BB9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986CF33C-8496-42D4-8332-9B10E1435F5D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30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59396" name="Rectangle 2">
            <a:extLst>
              <a:ext uri="{FF2B5EF4-FFF2-40B4-BE49-F238E27FC236}">
                <a16:creationId xmlns:a16="http://schemas.microsoft.com/office/drawing/2014/main" id="{6916CF4D-0699-4610-813A-AE04A3D127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7175" y="-11796713"/>
            <a:ext cx="16656050" cy="1249203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7" name="Rectangle 3">
            <a:extLst>
              <a:ext uri="{FF2B5EF4-FFF2-40B4-BE49-F238E27FC236}">
                <a16:creationId xmlns:a16="http://schemas.microsoft.com/office/drawing/2014/main" id="{43A93B70-7D5F-4597-917D-92B16C9A10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1">
            <a:extLst>
              <a:ext uri="{FF2B5EF4-FFF2-40B4-BE49-F238E27FC236}">
                <a16:creationId xmlns:a16="http://schemas.microsoft.com/office/drawing/2014/main" id="{2DBF1A8B-5873-42DC-A47E-C6BB5D7BC1B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146050EC-FE3A-4723-AE69-2B2755466465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31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43" name="Text Box 1">
            <a:extLst>
              <a:ext uri="{FF2B5EF4-FFF2-40B4-BE49-F238E27FC236}">
                <a16:creationId xmlns:a16="http://schemas.microsoft.com/office/drawing/2014/main" id="{823B7104-48CB-48FF-A6EE-C0ABCD8CD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BE5DC199-BCBE-4B86-8A02-33FDD403F739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31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61444" name="Rectangle 2">
            <a:extLst>
              <a:ext uri="{FF2B5EF4-FFF2-40B4-BE49-F238E27FC236}">
                <a16:creationId xmlns:a16="http://schemas.microsoft.com/office/drawing/2014/main" id="{745FDFD9-B636-4986-893C-D70D73444D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7175" y="-11796713"/>
            <a:ext cx="16656050" cy="1249203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5" name="Rectangle 3">
            <a:extLst>
              <a:ext uri="{FF2B5EF4-FFF2-40B4-BE49-F238E27FC236}">
                <a16:creationId xmlns:a16="http://schemas.microsoft.com/office/drawing/2014/main" id="{9E15A3D2-156A-4DCF-ADFB-7E1F0E1E43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1">
            <a:extLst>
              <a:ext uri="{FF2B5EF4-FFF2-40B4-BE49-F238E27FC236}">
                <a16:creationId xmlns:a16="http://schemas.microsoft.com/office/drawing/2014/main" id="{A65A851D-8CB8-4282-9D9D-5D8A5C63FAA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3B69AD08-DAD0-4DF9-A5E2-B0DE602034E3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32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491" name="Text Box 1">
            <a:extLst>
              <a:ext uri="{FF2B5EF4-FFF2-40B4-BE49-F238E27FC236}">
                <a16:creationId xmlns:a16="http://schemas.microsoft.com/office/drawing/2014/main" id="{6F52C0BC-3DF5-49A5-8F0F-395E05382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35BAB435-C308-4771-B153-5042DE6220C2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32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63492" name="Rectangle 2">
            <a:extLst>
              <a:ext uri="{FF2B5EF4-FFF2-40B4-BE49-F238E27FC236}">
                <a16:creationId xmlns:a16="http://schemas.microsoft.com/office/drawing/2014/main" id="{A17B0E31-CAD2-475C-A392-C0072B9D99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4000" y="-11796713"/>
            <a:ext cx="16637000" cy="1247933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3" name="Rectangle 3">
            <a:extLst>
              <a:ext uri="{FF2B5EF4-FFF2-40B4-BE49-F238E27FC236}">
                <a16:creationId xmlns:a16="http://schemas.microsoft.com/office/drawing/2014/main" id="{275F24C0-2FB7-4347-BAFF-9D5A9C935F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1">
            <a:extLst>
              <a:ext uri="{FF2B5EF4-FFF2-40B4-BE49-F238E27FC236}">
                <a16:creationId xmlns:a16="http://schemas.microsoft.com/office/drawing/2014/main" id="{94FF68CB-A4C5-4153-A323-D2CD4434F14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07628677-34F9-4E63-9AC3-95851770019D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33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9" name="Text Box 1">
            <a:extLst>
              <a:ext uri="{FF2B5EF4-FFF2-40B4-BE49-F238E27FC236}">
                <a16:creationId xmlns:a16="http://schemas.microsoft.com/office/drawing/2014/main" id="{0AD6F94D-8F69-4977-8EA8-7244DCFD6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5FAE62A0-A718-40F1-94B6-02809522CA9C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33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65540" name="Rectangle 2">
            <a:extLst>
              <a:ext uri="{FF2B5EF4-FFF2-40B4-BE49-F238E27FC236}">
                <a16:creationId xmlns:a16="http://schemas.microsoft.com/office/drawing/2014/main" id="{50B5893E-D51A-4E0B-AA67-AB66DDF3A6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7175" y="-11796713"/>
            <a:ext cx="16656050" cy="1249203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41" name="Rectangle 3">
            <a:extLst>
              <a:ext uri="{FF2B5EF4-FFF2-40B4-BE49-F238E27FC236}">
                <a16:creationId xmlns:a16="http://schemas.microsoft.com/office/drawing/2014/main" id="{8C4FF48F-50A1-41D3-9CEE-877B6A59B5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1">
            <a:extLst>
              <a:ext uri="{FF2B5EF4-FFF2-40B4-BE49-F238E27FC236}">
                <a16:creationId xmlns:a16="http://schemas.microsoft.com/office/drawing/2014/main" id="{E36593B0-99FC-42D7-B1BA-125D764CA41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DDD7257A-39F1-4EEA-A1BB-1F4D1061F785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34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7587" name="Text Box 1">
            <a:extLst>
              <a:ext uri="{FF2B5EF4-FFF2-40B4-BE49-F238E27FC236}">
                <a16:creationId xmlns:a16="http://schemas.microsoft.com/office/drawing/2014/main" id="{863CD78F-824E-480A-A0CC-6F06D966D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9BA205B4-27F1-4D81-AC76-5A41B1E7A9F7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34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67588" name="Rectangle 2">
            <a:extLst>
              <a:ext uri="{FF2B5EF4-FFF2-40B4-BE49-F238E27FC236}">
                <a16:creationId xmlns:a16="http://schemas.microsoft.com/office/drawing/2014/main" id="{7770BAAA-DAD9-473E-9D0F-41A0168CF1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7175" y="-11796713"/>
            <a:ext cx="16656050" cy="1249203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9" name="Rectangle 3">
            <a:extLst>
              <a:ext uri="{FF2B5EF4-FFF2-40B4-BE49-F238E27FC236}">
                <a16:creationId xmlns:a16="http://schemas.microsoft.com/office/drawing/2014/main" id="{1134D07C-70D5-4914-AF99-CF6CD3E393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1">
            <a:extLst>
              <a:ext uri="{FF2B5EF4-FFF2-40B4-BE49-F238E27FC236}">
                <a16:creationId xmlns:a16="http://schemas.microsoft.com/office/drawing/2014/main" id="{F2DDD82D-9CBF-4802-B13C-7DF53D531E2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CA2097D2-C4E0-4A38-B592-67D15F59EECE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35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635" name="Text Box 1">
            <a:extLst>
              <a:ext uri="{FF2B5EF4-FFF2-40B4-BE49-F238E27FC236}">
                <a16:creationId xmlns:a16="http://schemas.microsoft.com/office/drawing/2014/main" id="{F26C8D44-2DBD-4750-B628-85BED8836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FDF000DE-38EF-436D-ACEE-C77A71EA0C2D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35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69636" name="Rectangle 2">
            <a:extLst>
              <a:ext uri="{FF2B5EF4-FFF2-40B4-BE49-F238E27FC236}">
                <a16:creationId xmlns:a16="http://schemas.microsoft.com/office/drawing/2014/main" id="{D0F4DFAD-007A-4C22-B37B-58B4B8599E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7175" y="-11796713"/>
            <a:ext cx="16656050" cy="1249203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7" name="Rectangle 3">
            <a:extLst>
              <a:ext uri="{FF2B5EF4-FFF2-40B4-BE49-F238E27FC236}">
                <a16:creationId xmlns:a16="http://schemas.microsoft.com/office/drawing/2014/main" id="{2761D141-BC33-42CF-9B65-D8A903A3AA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1">
            <a:extLst>
              <a:ext uri="{FF2B5EF4-FFF2-40B4-BE49-F238E27FC236}">
                <a16:creationId xmlns:a16="http://schemas.microsoft.com/office/drawing/2014/main" id="{00415EEF-9699-479B-A821-4CB90F44705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F400014D-0581-4734-BF9A-805F9CB60583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5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87" name="Text Box 1">
            <a:extLst>
              <a:ext uri="{FF2B5EF4-FFF2-40B4-BE49-F238E27FC236}">
                <a16:creationId xmlns:a16="http://schemas.microsoft.com/office/drawing/2014/main" id="{AE7B15A0-ECA3-4B52-9678-EB7A5AF74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6CBCBBAD-F5EE-4BDD-B10C-03BDCFF3068C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5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16388" name="Rectangle 2">
            <a:extLst>
              <a:ext uri="{FF2B5EF4-FFF2-40B4-BE49-F238E27FC236}">
                <a16:creationId xmlns:a16="http://schemas.microsoft.com/office/drawing/2014/main" id="{B7996116-FA7E-4702-AAFC-C20496C03E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9" name="Rectangle 3">
            <a:extLst>
              <a:ext uri="{FF2B5EF4-FFF2-40B4-BE49-F238E27FC236}">
                <a16:creationId xmlns:a16="http://schemas.microsoft.com/office/drawing/2014/main" id="{11DF0AA2-B1D1-479E-AC82-6DE6CE48D0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1">
            <a:extLst>
              <a:ext uri="{FF2B5EF4-FFF2-40B4-BE49-F238E27FC236}">
                <a16:creationId xmlns:a16="http://schemas.microsoft.com/office/drawing/2014/main" id="{1E5EAA11-D204-47A2-9645-71EA07F27FF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7430D495-E103-4D35-9740-2BB7EBEA95B9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36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683" name="Text Box 1">
            <a:extLst>
              <a:ext uri="{FF2B5EF4-FFF2-40B4-BE49-F238E27FC236}">
                <a16:creationId xmlns:a16="http://schemas.microsoft.com/office/drawing/2014/main" id="{40003A9B-7120-4E32-89EA-E53319CDA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4A258818-D660-430E-925E-E5F742E1BD93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36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71684" name="Rectangle 2">
            <a:extLst>
              <a:ext uri="{FF2B5EF4-FFF2-40B4-BE49-F238E27FC236}">
                <a16:creationId xmlns:a16="http://schemas.microsoft.com/office/drawing/2014/main" id="{FE54EBAB-C66B-4E7E-876C-3665BAE7CF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5" name="Rectangle 3">
            <a:extLst>
              <a:ext uri="{FF2B5EF4-FFF2-40B4-BE49-F238E27FC236}">
                <a16:creationId xmlns:a16="http://schemas.microsoft.com/office/drawing/2014/main" id="{E2EC86DF-4AFE-4A0F-9D1F-1B71742FE8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1">
            <a:extLst>
              <a:ext uri="{FF2B5EF4-FFF2-40B4-BE49-F238E27FC236}">
                <a16:creationId xmlns:a16="http://schemas.microsoft.com/office/drawing/2014/main" id="{02B3E6A5-2372-4484-AF3C-2AAD1FD0A48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53526208-7306-4E5A-96D4-681983D66845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37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3731" name="Text Box 1">
            <a:extLst>
              <a:ext uri="{FF2B5EF4-FFF2-40B4-BE49-F238E27FC236}">
                <a16:creationId xmlns:a16="http://schemas.microsoft.com/office/drawing/2014/main" id="{EFC39574-B16C-4482-845E-C881C2D1C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BE084E4C-00C4-4EDD-8873-B95ED03EB33E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37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73732" name="Rectangle 2">
            <a:extLst>
              <a:ext uri="{FF2B5EF4-FFF2-40B4-BE49-F238E27FC236}">
                <a16:creationId xmlns:a16="http://schemas.microsoft.com/office/drawing/2014/main" id="{ACD8DFC9-59D0-42D3-AFCC-F377EB33C9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3" name="Rectangle 3">
            <a:extLst>
              <a:ext uri="{FF2B5EF4-FFF2-40B4-BE49-F238E27FC236}">
                <a16:creationId xmlns:a16="http://schemas.microsoft.com/office/drawing/2014/main" id="{C3CD8DC7-4BA3-47B6-B2C5-2CC960CDC5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1">
            <a:extLst>
              <a:ext uri="{FF2B5EF4-FFF2-40B4-BE49-F238E27FC236}">
                <a16:creationId xmlns:a16="http://schemas.microsoft.com/office/drawing/2014/main" id="{67A830F9-FCA8-45FB-AFFA-C6F20113BA8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CF462382-5678-4B70-8C23-D9D61F18340E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38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5779" name="Rectangle 1">
            <a:extLst>
              <a:ext uri="{FF2B5EF4-FFF2-40B4-BE49-F238E27FC236}">
                <a16:creationId xmlns:a16="http://schemas.microsoft.com/office/drawing/2014/main" id="{EDDFD3EA-B277-428E-9F72-907EABB751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56125" cy="34163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80" name="Rectangle 2">
            <a:extLst>
              <a:ext uri="{FF2B5EF4-FFF2-40B4-BE49-F238E27FC236}">
                <a16:creationId xmlns:a16="http://schemas.microsoft.com/office/drawing/2014/main" id="{89BDA525-8B7D-4194-927C-181555FA0C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3700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1">
            <a:extLst>
              <a:ext uri="{FF2B5EF4-FFF2-40B4-BE49-F238E27FC236}">
                <a16:creationId xmlns:a16="http://schemas.microsoft.com/office/drawing/2014/main" id="{2B707CFF-257A-432C-99CF-2EFBE73E5D8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3BA8E31A-AC34-436A-82A4-9FBF42BF3E68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41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9875" name="Text Box 1">
            <a:extLst>
              <a:ext uri="{FF2B5EF4-FFF2-40B4-BE49-F238E27FC236}">
                <a16:creationId xmlns:a16="http://schemas.microsoft.com/office/drawing/2014/main" id="{BC5CCEA4-4B26-4F36-AE30-3E8623AA23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97622B1E-DEF8-40BD-977C-79EFB1E9BB96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41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79876" name="Rectangle 2">
            <a:extLst>
              <a:ext uri="{FF2B5EF4-FFF2-40B4-BE49-F238E27FC236}">
                <a16:creationId xmlns:a16="http://schemas.microsoft.com/office/drawing/2014/main" id="{F30994E1-1FE7-476F-841F-947C0A0B5F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7" name="Rectangle 3">
            <a:extLst>
              <a:ext uri="{FF2B5EF4-FFF2-40B4-BE49-F238E27FC236}">
                <a16:creationId xmlns:a16="http://schemas.microsoft.com/office/drawing/2014/main" id="{5BD0AA29-76B6-4C53-A214-8087C856BC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1">
            <a:extLst>
              <a:ext uri="{FF2B5EF4-FFF2-40B4-BE49-F238E27FC236}">
                <a16:creationId xmlns:a16="http://schemas.microsoft.com/office/drawing/2014/main" id="{2A1D4904-4BA1-4FEB-9D1A-35E2675E8DE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F2F0CE10-4EFA-408E-A586-83B0E3BB31D9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43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947" name="Rectangle 1">
            <a:extLst>
              <a:ext uri="{FF2B5EF4-FFF2-40B4-BE49-F238E27FC236}">
                <a16:creationId xmlns:a16="http://schemas.microsoft.com/office/drawing/2014/main" id="{AB1B8C01-F415-4CBE-89DB-D0340FE49E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59300" cy="34194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948" name="Rectangle 2">
            <a:extLst>
              <a:ext uri="{FF2B5EF4-FFF2-40B4-BE49-F238E27FC236}">
                <a16:creationId xmlns:a16="http://schemas.microsoft.com/office/drawing/2014/main" id="{6F89A6C4-A35C-4F4D-A0B8-40279EEF43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1">
            <a:extLst>
              <a:ext uri="{FF2B5EF4-FFF2-40B4-BE49-F238E27FC236}">
                <a16:creationId xmlns:a16="http://schemas.microsoft.com/office/drawing/2014/main" id="{F7A24D4D-EBE5-42C7-945F-588C296B67F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3ED0EE7B-FA9B-4C51-AB58-6B6F32B61CC1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44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4995" name="Text Box 1">
            <a:extLst>
              <a:ext uri="{FF2B5EF4-FFF2-40B4-BE49-F238E27FC236}">
                <a16:creationId xmlns:a16="http://schemas.microsoft.com/office/drawing/2014/main" id="{881F035E-3AE5-434E-B28D-4101C28BC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6B87DD8D-6310-47F7-9D76-FBC1C2DB3374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44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84996" name="Rectangle 2">
            <a:extLst>
              <a:ext uri="{FF2B5EF4-FFF2-40B4-BE49-F238E27FC236}">
                <a16:creationId xmlns:a16="http://schemas.microsoft.com/office/drawing/2014/main" id="{FA8C1E7A-A6E8-4F51-955E-EBE56B5110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7175" y="-11796713"/>
            <a:ext cx="16656050" cy="1249203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7" name="Rectangle 3">
            <a:extLst>
              <a:ext uri="{FF2B5EF4-FFF2-40B4-BE49-F238E27FC236}">
                <a16:creationId xmlns:a16="http://schemas.microsoft.com/office/drawing/2014/main" id="{258FC6BD-6290-44B9-AAAD-65B94CB763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1">
            <a:extLst>
              <a:ext uri="{FF2B5EF4-FFF2-40B4-BE49-F238E27FC236}">
                <a16:creationId xmlns:a16="http://schemas.microsoft.com/office/drawing/2014/main" id="{DCED4823-D469-4D4B-A6C7-259F1E32D4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30A51206-481A-4F76-833E-1BAC90A24E52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45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7043" name="Text Box 1">
            <a:extLst>
              <a:ext uri="{FF2B5EF4-FFF2-40B4-BE49-F238E27FC236}">
                <a16:creationId xmlns:a16="http://schemas.microsoft.com/office/drawing/2014/main" id="{44F818A8-D6FB-4AB2-A05B-3739655FC7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752E8A37-880F-4C5C-98D4-4A09C4BC4F69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45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87044" name="Rectangle 2">
            <a:extLst>
              <a:ext uri="{FF2B5EF4-FFF2-40B4-BE49-F238E27FC236}">
                <a16:creationId xmlns:a16="http://schemas.microsoft.com/office/drawing/2014/main" id="{FB7C8A8C-768E-45D2-A6D1-DF39F498E0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7175" y="-11796713"/>
            <a:ext cx="16656050" cy="1249203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5" name="Rectangle 3">
            <a:extLst>
              <a:ext uri="{FF2B5EF4-FFF2-40B4-BE49-F238E27FC236}">
                <a16:creationId xmlns:a16="http://schemas.microsoft.com/office/drawing/2014/main" id="{054CF3EB-8DA4-4C6C-9700-52DCCD8066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1">
            <a:extLst>
              <a:ext uri="{FF2B5EF4-FFF2-40B4-BE49-F238E27FC236}">
                <a16:creationId xmlns:a16="http://schemas.microsoft.com/office/drawing/2014/main" id="{335C587D-BA00-4BFD-BE6B-A71047CF1E0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F6ECB024-F391-45D8-BA86-C4124F43AD37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46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9091" name="Text Box 1">
            <a:extLst>
              <a:ext uri="{FF2B5EF4-FFF2-40B4-BE49-F238E27FC236}">
                <a16:creationId xmlns:a16="http://schemas.microsoft.com/office/drawing/2014/main" id="{2EF38C5C-3F18-4EAA-A092-EB3863B67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4FFF3E38-0579-46C3-B94B-F9A5FBBD15BA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46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89092" name="Rectangle 2">
            <a:extLst>
              <a:ext uri="{FF2B5EF4-FFF2-40B4-BE49-F238E27FC236}">
                <a16:creationId xmlns:a16="http://schemas.microsoft.com/office/drawing/2014/main" id="{B9D91CEF-C3E4-46D1-AAF7-741C143ED8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7175" y="-11796713"/>
            <a:ext cx="16656050" cy="1249203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3" name="Rectangle 3">
            <a:extLst>
              <a:ext uri="{FF2B5EF4-FFF2-40B4-BE49-F238E27FC236}">
                <a16:creationId xmlns:a16="http://schemas.microsoft.com/office/drawing/2014/main" id="{4F759C75-3B72-4C09-83D9-ABB0746590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1">
            <a:extLst>
              <a:ext uri="{FF2B5EF4-FFF2-40B4-BE49-F238E27FC236}">
                <a16:creationId xmlns:a16="http://schemas.microsoft.com/office/drawing/2014/main" id="{6778CD05-B6F7-4024-BE57-512F69C96FC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F648B076-211C-43E7-AAA2-7602438F28F2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47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1139" name="Text Box 1">
            <a:extLst>
              <a:ext uri="{FF2B5EF4-FFF2-40B4-BE49-F238E27FC236}">
                <a16:creationId xmlns:a16="http://schemas.microsoft.com/office/drawing/2014/main" id="{3B72D91F-3D1F-4DE2-8BDE-946B3427C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A996A139-0A50-4AE0-A8DB-772F9775DE52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47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91140" name="Rectangle 2">
            <a:extLst>
              <a:ext uri="{FF2B5EF4-FFF2-40B4-BE49-F238E27FC236}">
                <a16:creationId xmlns:a16="http://schemas.microsoft.com/office/drawing/2014/main" id="{878BE075-9EB9-472B-85FF-BFE8624783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4000" y="-11796713"/>
            <a:ext cx="16637000" cy="1247933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41" name="Rectangle 3">
            <a:extLst>
              <a:ext uri="{FF2B5EF4-FFF2-40B4-BE49-F238E27FC236}">
                <a16:creationId xmlns:a16="http://schemas.microsoft.com/office/drawing/2014/main" id="{57F6371D-D39F-4E07-BD69-6FB96D7377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1">
            <a:extLst>
              <a:ext uri="{FF2B5EF4-FFF2-40B4-BE49-F238E27FC236}">
                <a16:creationId xmlns:a16="http://schemas.microsoft.com/office/drawing/2014/main" id="{1ABBD66C-9E88-47F3-8984-846EBC805E5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FE1FA7F7-D19F-4802-9B5F-7950FA51E4B1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52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5235" name="Text Box 1">
            <a:extLst>
              <a:ext uri="{FF2B5EF4-FFF2-40B4-BE49-F238E27FC236}">
                <a16:creationId xmlns:a16="http://schemas.microsoft.com/office/drawing/2014/main" id="{DB60D8D1-91C8-4996-88A9-7ADDC054C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F5AC9E7C-EF60-4C5A-A949-E9C2881E9CAC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52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95236" name="Rectangle 2">
            <a:extLst>
              <a:ext uri="{FF2B5EF4-FFF2-40B4-BE49-F238E27FC236}">
                <a16:creationId xmlns:a16="http://schemas.microsoft.com/office/drawing/2014/main" id="{2BB94DEB-C626-458C-856F-CC9377499F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7175" y="-11796713"/>
            <a:ext cx="16656050" cy="1249203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7" name="Rectangle 3">
            <a:extLst>
              <a:ext uri="{FF2B5EF4-FFF2-40B4-BE49-F238E27FC236}">
                <a16:creationId xmlns:a16="http://schemas.microsoft.com/office/drawing/2014/main" id="{644B6581-A02C-4CD2-B4A4-46377365DB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1">
            <a:extLst>
              <a:ext uri="{FF2B5EF4-FFF2-40B4-BE49-F238E27FC236}">
                <a16:creationId xmlns:a16="http://schemas.microsoft.com/office/drawing/2014/main" id="{15AFCE40-4698-46C0-9440-224E48C694F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9EA595AA-0478-4EB9-A412-46177AC7C483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6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35" name="Text Box 1">
            <a:extLst>
              <a:ext uri="{FF2B5EF4-FFF2-40B4-BE49-F238E27FC236}">
                <a16:creationId xmlns:a16="http://schemas.microsoft.com/office/drawing/2014/main" id="{FD010BC6-244A-4013-86A2-2DC0F9418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E073A7D4-8BED-4E52-8684-985FAB3F314C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6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18436" name="Rectangle 2">
            <a:extLst>
              <a:ext uri="{FF2B5EF4-FFF2-40B4-BE49-F238E27FC236}">
                <a16:creationId xmlns:a16="http://schemas.microsoft.com/office/drawing/2014/main" id="{ED5A9DD8-12CF-479A-8F66-DF27525E46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7" name="Rectangle 3">
            <a:extLst>
              <a:ext uri="{FF2B5EF4-FFF2-40B4-BE49-F238E27FC236}">
                <a16:creationId xmlns:a16="http://schemas.microsoft.com/office/drawing/2014/main" id="{DEE769BE-4793-4BFF-B693-E06FFA3BB2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1">
            <a:extLst>
              <a:ext uri="{FF2B5EF4-FFF2-40B4-BE49-F238E27FC236}">
                <a16:creationId xmlns:a16="http://schemas.microsoft.com/office/drawing/2014/main" id="{75204F76-6F46-464C-ADA8-BF40FCB3AB2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1BC7C962-A52E-44AE-A7C5-3C7E398254A6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53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7283" name="Text Box 1">
            <a:extLst>
              <a:ext uri="{FF2B5EF4-FFF2-40B4-BE49-F238E27FC236}">
                <a16:creationId xmlns:a16="http://schemas.microsoft.com/office/drawing/2014/main" id="{668E4957-2AD8-4BCA-B8A8-5928EF2EF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43B97151-1688-4B8F-9ED1-05DE9FCF9D5D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53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97284" name="Rectangle 2">
            <a:extLst>
              <a:ext uri="{FF2B5EF4-FFF2-40B4-BE49-F238E27FC236}">
                <a16:creationId xmlns:a16="http://schemas.microsoft.com/office/drawing/2014/main" id="{A7106735-196B-4146-85A8-8F79860A83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7175" y="-11796713"/>
            <a:ext cx="16656050" cy="1249203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7285" name="Rectangle 3">
            <a:extLst>
              <a:ext uri="{FF2B5EF4-FFF2-40B4-BE49-F238E27FC236}">
                <a16:creationId xmlns:a16="http://schemas.microsoft.com/office/drawing/2014/main" id="{2E65A7C7-3AFD-4E84-9038-19DC951AD9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1">
            <a:extLst>
              <a:ext uri="{FF2B5EF4-FFF2-40B4-BE49-F238E27FC236}">
                <a16:creationId xmlns:a16="http://schemas.microsoft.com/office/drawing/2014/main" id="{A744C0D8-F940-4F1C-87DF-555CFD84406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5C9F32C4-79A6-475B-B75C-BABC37C4B543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54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9331" name="Text Box 1">
            <a:extLst>
              <a:ext uri="{FF2B5EF4-FFF2-40B4-BE49-F238E27FC236}">
                <a16:creationId xmlns:a16="http://schemas.microsoft.com/office/drawing/2014/main" id="{5287E5AA-3DA2-4E3B-ABB6-28ED3F04A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3903AC80-DB01-4010-B7C8-BA86388BAD6B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54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99332" name="Rectangle 2">
            <a:extLst>
              <a:ext uri="{FF2B5EF4-FFF2-40B4-BE49-F238E27FC236}">
                <a16:creationId xmlns:a16="http://schemas.microsoft.com/office/drawing/2014/main" id="{A2BE1BD0-DA2F-4C33-8E66-D4A81F640E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7175" y="-11796713"/>
            <a:ext cx="16656050" cy="1249203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9333" name="Rectangle 3">
            <a:extLst>
              <a:ext uri="{FF2B5EF4-FFF2-40B4-BE49-F238E27FC236}">
                <a16:creationId xmlns:a16="http://schemas.microsoft.com/office/drawing/2014/main" id="{8D68D1CC-43CF-41BC-8206-DDEC4D7AFE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1">
            <a:extLst>
              <a:ext uri="{FF2B5EF4-FFF2-40B4-BE49-F238E27FC236}">
                <a16:creationId xmlns:a16="http://schemas.microsoft.com/office/drawing/2014/main" id="{934ECBB4-84AC-4A45-8805-9D8B0E11D4B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F501F5DD-C3ED-48ED-9590-183148A89D1E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55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1379" name="Text Box 1">
            <a:extLst>
              <a:ext uri="{FF2B5EF4-FFF2-40B4-BE49-F238E27FC236}">
                <a16:creationId xmlns:a16="http://schemas.microsoft.com/office/drawing/2014/main" id="{10732D24-A5B2-4979-9464-BA3277F3D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8EE53853-0211-46D6-8895-558260E16A5F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55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101380" name="Rectangle 2">
            <a:extLst>
              <a:ext uri="{FF2B5EF4-FFF2-40B4-BE49-F238E27FC236}">
                <a16:creationId xmlns:a16="http://schemas.microsoft.com/office/drawing/2014/main" id="{4C3AFAA2-F7B1-4096-9273-A5B39821D5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7175" y="-11796713"/>
            <a:ext cx="16656050" cy="1249203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1381" name="Rectangle 3">
            <a:extLst>
              <a:ext uri="{FF2B5EF4-FFF2-40B4-BE49-F238E27FC236}">
                <a16:creationId xmlns:a16="http://schemas.microsoft.com/office/drawing/2014/main" id="{BCE228BB-F4F8-4549-9F3B-30511A7CA5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1">
            <a:extLst>
              <a:ext uri="{FF2B5EF4-FFF2-40B4-BE49-F238E27FC236}">
                <a16:creationId xmlns:a16="http://schemas.microsoft.com/office/drawing/2014/main" id="{E2DDD4B5-8F83-4B6F-94CD-A82723F55BA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4F43D76C-6FC1-4A97-9FBF-217BEA9904A8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56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3427" name="Text Box 1">
            <a:extLst>
              <a:ext uri="{FF2B5EF4-FFF2-40B4-BE49-F238E27FC236}">
                <a16:creationId xmlns:a16="http://schemas.microsoft.com/office/drawing/2014/main" id="{D9B2B2C3-C618-4642-86FB-A902001EB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A6791C5E-26D8-4C9D-97D7-E175CB74A4B5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56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103428" name="Rectangle 2">
            <a:extLst>
              <a:ext uri="{FF2B5EF4-FFF2-40B4-BE49-F238E27FC236}">
                <a16:creationId xmlns:a16="http://schemas.microsoft.com/office/drawing/2014/main" id="{9174ACE0-ED28-4AAA-8FED-0EC88A88EC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3429" name="Rectangle 3">
            <a:extLst>
              <a:ext uri="{FF2B5EF4-FFF2-40B4-BE49-F238E27FC236}">
                <a16:creationId xmlns:a16="http://schemas.microsoft.com/office/drawing/2014/main" id="{CE048D3C-A0B4-4F48-B17B-86137D6958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1">
            <a:extLst>
              <a:ext uri="{FF2B5EF4-FFF2-40B4-BE49-F238E27FC236}">
                <a16:creationId xmlns:a16="http://schemas.microsoft.com/office/drawing/2014/main" id="{C20A1348-F94F-4F94-9207-087C1CBB775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6C327DC2-FA30-4CDC-9E1B-D1099ADEC04E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57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5475" name="Text Box 1">
            <a:extLst>
              <a:ext uri="{FF2B5EF4-FFF2-40B4-BE49-F238E27FC236}">
                <a16:creationId xmlns:a16="http://schemas.microsoft.com/office/drawing/2014/main" id="{F84165A2-03F9-4E9A-9B86-1AFF72CBD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B4EFBF3E-1DA4-494E-BB6F-2CE525084FF2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57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105476" name="Rectangle 2">
            <a:extLst>
              <a:ext uri="{FF2B5EF4-FFF2-40B4-BE49-F238E27FC236}">
                <a16:creationId xmlns:a16="http://schemas.microsoft.com/office/drawing/2014/main" id="{AD283384-2896-4BD0-AFFC-EC1F0BEA9C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7175" y="-11796713"/>
            <a:ext cx="16656050" cy="1249203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5477" name="Rectangle 3">
            <a:extLst>
              <a:ext uri="{FF2B5EF4-FFF2-40B4-BE49-F238E27FC236}">
                <a16:creationId xmlns:a16="http://schemas.microsoft.com/office/drawing/2014/main" id="{52E917C6-3E27-49E1-BC68-CA28B99E3B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1">
            <a:extLst>
              <a:ext uri="{FF2B5EF4-FFF2-40B4-BE49-F238E27FC236}">
                <a16:creationId xmlns:a16="http://schemas.microsoft.com/office/drawing/2014/main" id="{8C106C90-80B5-4451-9ADE-422E965208F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0FAADF78-353F-46CA-9BB8-6121CD6AC3EE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58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7523" name="Text Box 1">
            <a:extLst>
              <a:ext uri="{FF2B5EF4-FFF2-40B4-BE49-F238E27FC236}">
                <a16:creationId xmlns:a16="http://schemas.microsoft.com/office/drawing/2014/main" id="{A7C4635F-4CB6-49AB-8BE5-C14904BC6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86CD7824-6DCE-40D6-B0F1-744F7FC31B68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58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107524" name="Rectangle 2">
            <a:extLst>
              <a:ext uri="{FF2B5EF4-FFF2-40B4-BE49-F238E27FC236}">
                <a16:creationId xmlns:a16="http://schemas.microsoft.com/office/drawing/2014/main" id="{C5ED43EA-9647-42C2-AD7D-8F6BDBB0C8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7525" name="Rectangle 3">
            <a:extLst>
              <a:ext uri="{FF2B5EF4-FFF2-40B4-BE49-F238E27FC236}">
                <a16:creationId xmlns:a16="http://schemas.microsoft.com/office/drawing/2014/main" id="{841CD2D1-EB75-4516-94CE-F29826E201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1">
            <a:extLst>
              <a:ext uri="{FF2B5EF4-FFF2-40B4-BE49-F238E27FC236}">
                <a16:creationId xmlns:a16="http://schemas.microsoft.com/office/drawing/2014/main" id="{117F2F87-4B4C-4F81-8D3B-6AA50EAF335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6F8FFDAA-1737-4BF0-A9EA-0C5474E7EA07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59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9571" name="Text Box 1">
            <a:extLst>
              <a:ext uri="{FF2B5EF4-FFF2-40B4-BE49-F238E27FC236}">
                <a16:creationId xmlns:a16="http://schemas.microsoft.com/office/drawing/2014/main" id="{06F80687-57A5-4783-9462-4832A5360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6E68F683-1F77-4108-8F24-48DDDF9F1D4F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59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109572" name="Rectangle 2">
            <a:extLst>
              <a:ext uri="{FF2B5EF4-FFF2-40B4-BE49-F238E27FC236}">
                <a16:creationId xmlns:a16="http://schemas.microsoft.com/office/drawing/2014/main" id="{AC19AC94-504D-4FAB-B4F8-04A6818F84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9573" name="Rectangle 3">
            <a:extLst>
              <a:ext uri="{FF2B5EF4-FFF2-40B4-BE49-F238E27FC236}">
                <a16:creationId xmlns:a16="http://schemas.microsoft.com/office/drawing/2014/main" id="{C356CD3E-051F-41BD-AA8A-7279A93937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1">
            <a:extLst>
              <a:ext uri="{FF2B5EF4-FFF2-40B4-BE49-F238E27FC236}">
                <a16:creationId xmlns:a16="http://schemas.microsoft.com/office/drawing/2014/main" id="{B0091098-BF17-4D56-8003-679CC31A904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4D257972-6F23-4466-ACF2-6D2B9FD62896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61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643" name="Text Box 1">
            <a:extLst>
              <a:ext uri="{FF2B5EF4-FFF2-40B4-BE49-F238E27FC236}">
                <a16:creationId xmlns:a16="http://schemas.microsoft.com/office/drawing/2014/main" id="{5E24EF0B-89D0-4581-8E09-59B958EA6A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EE0AAEBA-CC07-4577-A3F0-61917E5922CE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61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112644" name="Rectangle 2">
            <a:extLst>
              <a:ext uri="{FF2B5EF4-FFF2-40B4-BE49-F238E27FC236}">
                <a16:creationId xmlns:a16="http://schemas.microsoft.com/office/drawing/2014/main" id="{18B59524-701C-43BE-BA9A-AB1676AF17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45" name="Rectangle 3">
            <a:extLst>
              <a:ext uri="{FF2B5EF4-FFF2-40B4-BE49-F238E27FC236}">
                <a16:creationId xmlns:a16="http://schemas.microsoft.com/office/drawing/2014/main" id="{EC88E73A-1CEE-40F4-BB72-6276C652BB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1">
            <a:extLst>
              <a:ext uri="{FF2B5EF4-FFF2-40B4-BE49-F238E27FC236}">
                <a16:creationId xmlns:a16="http://schemas.microsoft.com/office/drawing/2014/main" id="{E5DBDA18-5A1C-4E3E-85EB-47A965E5505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01BE0521-32E6-421A-8825-5A4319A2B689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62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4691" name="Text Box 1">
            <a:extLst>
              <a:ext uri="{FF2B5EF4-FFF2-40B4-BE49-F238E27FC236}">
                <a16:creationId xmlns:a16="http://schemas.microsoft.com/office/drawing/2014/main" id="{B287180F-5AED-4A4C-9846-1F2CEE461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27B24078-3DDE-45DA-891A-CE78D015A424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62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114692" name="Rectangle 2">
            <a:extLst>
              <a:ext uri="{FF2B5EF4-FFF2-40B4-BE49-F238E27FC236}">
                <a16:creationId xmlns:a16="http://schemas.microsoft.com/office/drawing/2014/main" id="{7D73734F-A77B-482B-9125-E205022B49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4693" name="Rectangle 3">
            <a:extLst>
              <a:ext uri="{FF2B5EF4-FFF2-40B4-BE49-F238E27FC236}">
                <a16:creationId xmlns:a16="http://schemas.microsoft.com/office/drawing/2014/main" id="{69CD7F06-E5BC-4586-A7D6-31083B2940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1">
            <a:extLst>
              <a:ext uri="{FF2B5EF4-FFF2-40B4-BE49-F238E27FC236}">
                <a16:creationId xmlns:a16="http://schemas.microsoft.com/office/drawing/2014/main" id="{56A6EB96-97A4-4EEA-93D0-E29D4D31C3A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BCA12FB5-9E4A-4BC6-BBB5-36FE7203440A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63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6739" name="Text Box 1">
            <a:extLst>
              <a:ext uri="{FF2B5EF4-FFF2-40B4-BE49-F238E27FC236}">
                <a16:creationId xmlns:a16="http://schemas.microsoft.com/office/drawing/2014/main" id="{9ECB4CA8-BAC2-4DFC-B272-8AB499737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C283942D-04AF-491A-B96D-04F90746BAB2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63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116740" name="Rectangle 2">
            <a:extLst>
              <a:ext uri="{FF2B5EF4-FFF2-40B4-BE49-F238E27FC236}">
                <a16:creationId xmlns:a16="http://schemas.microsoft.com/office/drawing/2014/main" id="{82352349-BC75-4C7C-8DD1-7D03124D4C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6741" name="Rectangle 3">
            <a:extLst>
              <a:ext uri="{FF2B5EF4-FFF2-40B4-BE49-F238E27FC236}">
                <a16:creationId xmlns:a16="http://schemas.microsoft.com/office/drawing/2014/main" id="{3E9272BB-BE23-4C34-885D-8E00D8688E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1">
            <a:extLst>
              <a:ext uri="{FF2B5EF4-FFF2-40B4-BE49-F238E27FC236}">
                <a16:creationId xmlns:a16="http://schemas.microsoft.com/office/drawing/2014/main" id="{C245B09B-2F52-428B-8E17-426477DAFA3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0CEC98F5-57F0-4C25-BCBF-64BA9B4C403D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8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83" name="Text Box 1">
            <a:extLst>
              <a:ext uri="{FF2B5EF4-FFF2-40B4-BE49-F238E27FC236}">
                <a16:creationId xmlns:a16="http://schemas.microsoft.com/office/drawing/2014/main" id="{5AE9956D-109A-4771-AE8C-FD2882E88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7CE3FBC7-C2A0-40BE-8D85-649986B3CEC7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8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20484" name="Rectangle 2">
            <a:extLst>
              <a:ext uri="{FF2B5EF4-FFF2-40B4-BE49-F238E27FC236}">
                <a16:creationId xmlns:a16="http://schemas.microsoft.com/office/drawing/2014/main" id="{6CA1637B-E179-425A-8AFD-D731809E0E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5" name="Rectangle 3">
            <a:extLst>
              <a:ext uri="{FF2B5EF4-FFF2-40B4-BE49-F238E27FC236}">
                <a16:creationId xmlns:a16="http://schemas.microsoft.com/office/drawing/2014/main" id="{C8A5A59A-CD18-49DB-AA7D-E2537105A9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1">
            <a:extLst>
              <a:ext uri="{FF2B5EF4-FFF2-40B4-BE49-F238E27FC236}">
                <a16:creationId xmlns:a16="http://schemas.microsoft.com/office/drawing/2014/main" id="{CCC16B02-D02A-452E-826F-26A423E117D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07EEC1AB-4459-4FF9-AF94-A32301280922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64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8787" name="Text Box 1">
            <a:extLst>
              <a:ext uri="{FF2B5EF4-FFF2-40B4-BE49-F238E27FC236}">
                <a16:creationId xmlns:a16="http://schemas.microsoft.com/office/drawing/2014/main" id="{3F8F5ABC-25B8-4AF6-B5BB-5CA9807B3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6821418B-A475-4A8D-925A-BA25F52DABA1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64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118788" name="Rectangle 2">
            <a:extLst>
              <a:ext uri="{FF2B5EF4-FFF2-40B4-BE49-F238E27FC236}">
                <a16:creationId xmlns:a16="http://schemas.microsoft.com/office/drawing/2014/main" id="{20B8362D-7461-40A5-A173-958DC298F6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8789" name="Rectangle 3">
            <a:extLst>
              <a:ext uri="{FF2B5EF4-FFF2-40B4-BE49-F238E27FC236}">
                <a16:creationId xmlns:a16="http://schemas.microsoft.com/office/drawing/2014/main" id="{85F968E2-649A-47B2-8947-0142C2F446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1">
            <a:extLst>
              <a:ext uri="{FF2B5EF4-FFF2-40B4-BE49-F238E27FC236}">
                <a16:creationId xmlns:a16="http://schemas.microsoft.com/office/drawing/2014/main" id="{424FB4DC-1AF4-4BDB-804C-6EB369E441F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7045C723-FA57-4240-9F53-DCCA786C4599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12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531" name="Rectangle 1">
            <a:extLst>
              <a:ext uri="{FF2B5EF4-FFF2-40B4-BE49-F238E27FC236}">
                <a16:creationId xmlns:a16="http://schemas.microsoft.com/office/drawing/2014/main" id="{776C1FEB-6205-4576-A51C-37653C3D07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57712" cy="341788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2" name="Rectangle 2">
            <a:extLst>
              <a:ext uri="{FF2B5EF4-FFF2-40B4-BE49-F238E27FC236}">
                <a16:creationId xmlns:a16="http://schemas.microsoft.com/office/drawing/2014/main" id="{AE60EEBB-637A-4EA7-ACA3-130482AB55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0147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1">
            <a:extLst>
              <a:ext uri="{FF2B5EF4-FFF2-40B4-BE49-F238E27FC236}">
                <a16:creationId xmlns:a16="http://schemas.microsoft.com/office/drawing/2014/main" id="{902B46D2-53BC-4B2A-8F4E-B5BE0C4A677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A5AA0F94-2EF7-42D7-8EA1-C93C8B07D603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13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79" name="Text Box 1">
            <a:extLst>
              <a:ext uri="{FF2B5EF4-FFF2-40B4-BE49-F238E27FC236}">
                <a16:creationId xmlns:a16="http://schemas.microsoft.com/office/drawing/2014/main" id="{ED9DC02B-CF61-4D7F-AF7C-FC54A1E72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34ECCA70-6D6F-4EC6-A167-B4A517DE3826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13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24580" name="Rectangle 2">
            <a:extLst>
              <a:ext uri="{FF2B5EF4-FFF2-40B4-BE49-F238E27FC236}">
                <a16:creationId xmlns:a16="http://schemas.microsoft.com/office/drawing/2014/main" id="{536B2F59-0C17-4A9C-B939-8F7C81234B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81" name="Rectangle 3">
            <a:extLst>
              <a:ext uri="{FF2B5EF4-FFF2-40B4-BE49-F238E27FC236}">
                <a16:creationId xmlns:a16="http://schemas.microsoft.com/office/drawing/2014/main" id="{F2E18CD9-CAB3-490A-A674-C760CB0168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1">
            <a:extLst>
              <a:ext uri="{FF2B5EF4-FFF2-40B4-BE49-F238E27FC236}">
                <a16:creationId xmlns:a16="http://schemas.microsoft.com/office/drawing/2014/main" id="{9C1A4AC4-4023-467D-A078-D81C81F217F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C5D70F36-8036-4D4D-9BF1-00F6EC44063F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14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27" name="Text Box 1">
            <a:extLst>
              <a:ext uri="{FF2B5EF4-FFF2-40B4-BE49-F238E27FC236}">
                <a16:creationId xmlns:a16="http://schemas.microsoft.com/office/drawing/2014/main" id="{402D1BF2-811C-4A0A-91A0-C97A2E174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DF3E4665-3604-4077-8EC1-85841DB3E820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14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26628" name="Rectangle 2">
            <a:extLst>
              <a:ext uri="{FF2B5EF4-FFF2-40B4-BE49-F238E27FC236}">
                <a16:creationId xmlns:a16="http://schemas.microsoft.com/office/drawing/2014/main" id="{C9F5EB7A-8ED2-4C3A-9BD7-4272339C06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9" name="Rectangle 3">
            <a:extLst>
              <a:ext uri="{FF2B5EF4-FFF2-40B4-BE49-F238E27FC236}">
                <a16:creationId xmlns:a16="http://schemas.microsoft.com/office/drawing/2014/main" id="{CA31DADC-7682-4294-85E4-6493325894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1">
            <a:extLst>
              <a:ext uri="{FF2B5EF4-FFF2-40B4-BE49-F238E27FC236}">
                <a16:creationId xmlns:a16="http://schemas.microsoft.com/office/drawing/2014/main" id="{18CF1470-6DEE-402E-B1CD-4750E706EEA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D2B5F64B-F206-4FD3-9331-FAA187FE234B}" type="slidenum">
              <a:rPr lang="en-US" altLang="th-TH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15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75" name="Text Box 1">
            <a:extLst>
              <a:ext uri="{FF2B5EF4-FFF2-40B4-BE49-F238E27FC236}">
                <a16:creationId xmlns:a16="http://schemas.microsoft.com/office/drawing/2014/main" id="{7D947E91-D7DF-44E4-A88C-1956A6DAE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buSzPct val="100000"/>
            </a:pPr>
            <a:fld id="{B8DBA01D-4FB2-4E24-ADD7-ECC5B4C524A5}" type="slidenum">
              <a:rPr lang="en-US" altLang="th-TH" sz="1200">
                <a:solidFill>
                  <a:srgbClr val="000000"/>
                </a:solidFill>
                <a:latin typeface="Times New Roman" panose="02020603050405020304" pitchFamily="18" charset="0"/>
                <a:cs typeface="Angsana New" panose="02020603050405020304" pitchFamily="18" charset="-34"/>
              </a:rPr>
              <a:pPr algn="r" eaLnBrk="1" hangingPunct="1">
                <a:buSzPct val="100000"/>
              </a:pPr>
              <a:t>15</a:t>
            </a:fld>
            <a:endParaRPr lang="en-US" altLang="th-TH" sz="1200">
              <a:solidFill>
                <a:srgbClr val="000000"/>
              </a:solidFill>
              <a:latin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28676" name="Rectangle 2">
            <a:extLst>
              <a:ext uri="{FF2B5EF4-FFF2-40B4-BE49-F238E27FC236}">
                <a16:creationId xmlns:a16="http://schemas.microsoft.com/office/drawing/2014/main" id="{7CC4EED9-3BBA-4FD9-AAFA-60EB19DB49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7" name="Rectangle 3">
            <a:extLst>
              <a:ext uri="{FF2B5EF4-FFF2-40B4-BE49-F238E27FC236}">
                <a16:creationId xmlns:a16="http://schemas.microsoft.com/office/drawing/2014/main" id="{3D80FF8D-613D-47DA-9F90-F47407CEC8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altLang="th-TH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016D2C1-3627-45E2-AAD8-06768A0AC33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F7A595-B914-485E-9EC2-F93C479DC862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18788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906984-0EF0-43E2-B6BE-084BDB82409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27433-733E-4FCB-8778-6B86EED4E6CC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95322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771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77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A9A66E6-B2DF-4C09-8E10-5A1A9A4E494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F0312C-FF4D-4CAB-9E90-AE3DE022CAC8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8988052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78502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56615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449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5900" cy="4502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5500" y="1600200"/>
            <a:ext cx="4027488" cy="4502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217861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374782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272452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2588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5489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8041188-4AFD-4C0B-BEA3-F8ECD40E396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7D6381-D869-4168-8E2C-334CAF2B2262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3235808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76141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100068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771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77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401827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18642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448614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40779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5900" cy="4502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5500" y="1600200"/>
            <a:ext cx="4027488" cy="4502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44311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673145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272365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5197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A588DC9-627E-4469-9DF1-48042C82A9B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927A8-1FB8-49F1-977D-D992684C8529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2073011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51095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29538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100682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9875" y="273050"/>
            <a:ext cx="2052638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027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737531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834233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748865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76417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5900" cy="4502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5500" y="1600200"/>
            <a:ext cx="4027488" cy="4502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554727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050251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00863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5900" cy="4502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5500" y="1600200"/>
            <a:ext cx="4027488" cy="4502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1D6D6C-CFEB-47AE-9B19-0FB35EDD9AE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0C237-3FE0-4675-9579-E53C55E38EA6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9299175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52472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30062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7505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366532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771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77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370279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200446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418357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93166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5900" cy="4502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5500" y="1600200"/>
            <a:ext cx="4027488" cy="4502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715045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2864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A30331C-0C7C-4EE6-BD26-F864501C3D5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A8532-1A02-4D6C-BD3E-F79535747F93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10803864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992138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08881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2497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49292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357978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273050"/>
            <a:ext cx="205422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3450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587924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36D8A1-47D6-4B73-A3E3-C839B6E2A22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7A68DE-C2C3-46AB-AF44-CC9FDD5DC001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0335013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86E690-7BB8-444C-B61B-4AC1E5591C6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C91236-7E48-4C95-9377-199657289FDF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1117490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D260D4-BA72-46D9-BD94-95CD12A3F81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EE219-C915-4E4E-9502-8A2903FFC635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15223736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5900" cy="4502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5500" y="1600200"/>
            <a:ext cx="4027488" cy="4502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40195BA-0BD7-4693-A1C9-CCB902C0D5F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D3E77F-54CC-494F-9A27-4E8D636D9B78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4033024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CE14EAF-A3C2-446E-BCBD-8F142CF6A6C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3E7916-96D3-4015-8C90-54889B6EE7F4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7090993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A10B9654-F6BC-43DC-86D7-F0C72A6C2A0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22B6E-D5CC-40BD-8999-4760FDD91674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40294651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84CA0B4-7364-4F26-8064-08E63B564A7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1C82B-6428-4BD9-8D7A-4E21DC35202D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11309296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D4B67916-814A-4ED6-A12E-DB8517960E4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AFEEA1-FFB3-4322-A94F-7D59AD86ED7E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885240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763C3AC-CC85-4562-82F8-2BC533086DD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372CD-0330-43EF-8012-F65D04ED19F3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14521421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35209A6-204D-4938-BC9F-BD9DB02D6AF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E8BC0-5395-4C8F-90AE-BDB920DB0152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40975211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BA5159-D1A8-4621-AFF8-0304936BED5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D06C2-8CB1-4C45-BB60-BA3236387E1D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9950199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771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77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0E9623-E233-4E67-81FD-83B995A2067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12EC22-3D5D-4DEF-B900-B3470E8891E0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22124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5EAB39B-561C-48C9-803F-47545D2C553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0C1AF6-82D9-47B2-B4B8-C22FAA855993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1767108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508DD8-4105-47E0-854F-211EA3BCC99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42915-29FD-4075-BE71-B0B0063D36EE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151623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79A98E-46D2-4967-8A7B-49B206397D3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7E91B-3A2E-49F0-B8D1-A2C884582389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49866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79071518-B0D2-4060-93F5-A17B52E2ED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05788" cy="450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th-TH"/>
              <a:t>Click to edit the outline text format</a:t>
            </a:r>
          </a:p>
          <a:p>
            <a:pPr lvl="1"/>
            <a:r>
              <a:rPr lang="en-GB" altLang="th-TH"/>
              <a:t>Second Outline Level</a:t>
            </a:r>
          </a:p>
          <a:p>
            <a:pPr lvl="2"/>
            <a:r>
              <a:rPr lang="en-GB" altLang="th-TH"/>
              <a:t>Third Outline Level</a:t>
            </a:r>
          </a:p>
          <a:p>
            <a:pPr lvl="3"/>
            <a:r>
              <a:rPr lang="en-GB" altLang="th-TH"/>
              <a:t>Fourth Outline Level</a:t>
            </a:r>
          </a:p>
          <a:p>
            <a:pPr lvl="4"/>
            <a:r>
              <a:rPr lang="en-GB" altLang="th-TH"/>
              <a:t>Fifth Outline Level</a:t>
            </a:r>
          </a:p>
          <a:p>
            <a:pPr lvl="4"/>
            <a:r>
              <a:rPr lang="en-GB" altLang="th-TH"/>
              <a:t>Sixth Outline Level</a:t>
            </a:r>
          </a:p>
          <a:p>
            <a:pPr lvl="4"/>
            <a:r>
              <a:rPr lang="en-GB" altLang="th-TH"/>
              <a:t>Seventh Outline Level</a:t>
            </a:r>
          </a:p>
          <a:p>
            <a:pPr lvl="4"/>
            <a:r>
              <a:rPr lang="en-GB" altLang="th-TH"/>
              <a:t>Eighth Outline Level</a:t>
            </a:r>
          </a:p>
          <a:p>
            <a:pPr lvl="4"/>
            <a:r>
              <a:rPr lang="en-GB" altLang="th-TH"/>
              <a:t>Ninth Outline Level</a:t>
            </a:r>
          </a:p>
        </p:txBody>
      </p:sp>
      <p:sp>
        <p:nvSpPr>
          <p:cNvPr id="1027" name="Text Box 2">
            <a:extLst>
              <a:ext uri="{FF2B5EF4-FFF2-40B4-BE49-F238E27FC236}">
                <a16:creationId xmlns:a16="http://schemas.microsoft.com/office/drawing/2014/main" id="{94CDC613-A64B-42D3-9FCB-429C608C86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354763"/>
            <a:ext cx="21336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th-TH" altLang="th-TH" sz="1800"/>
          </a:p>
        </p:txBody>
      </p:sp>
      <p:sp>
        <p:nvSpPr>
          <p:cNvPr id="1028" name="Text Box 3">
            <a:extLst>
              <a:ext uri="{FF2B5EF4-FFF2-40B4-BE49-F238E27FC236}">
                <a16:creationId xmlns:a16="http://schemas.microsoft.com/office/drawing/2014/main" id="{6884F0D0-263F-418A-B0D5-8E29ED4E2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354763"/>
            <a:ext cx="28956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th-TH" altLang="th-TH" sz="1800"/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A66E5DD9-7C74-4BC5-9DC5-05EB9490626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42063"/>
            <a:ext cx="2109788" cy="3667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59E763F-B609-4180-B2C3-2A1BC5CA0A2B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F7A970FF-3072-4541-A6E3-8816B17536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05788" cy="450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th-TH"/>
              <a:t>Click to edit the outline text format</a:t>
            </a:r>
          </a:p>
          <a:p>
            <a:pPr lvl="1"/>
            <a:r>
              <a:rPr lang="en-GB" altLang="th-TH"/>
              <a:t>Second Outline Level</a:t>
            </a:r>
          </a:p>
          <a:p>
            <a:pPr lvl="2"/>
            <a:r>
              <a:rPr lang="en-GB" altLang="th-TH"/>
              <a:t>Third Outline Level</a:t>
            </a:r>
          </a:p>
          <a:p>
            <a:pPr lvl="3"/>
            <a:r>
              <a:rPr lang="en-GB" altLang="th-TH"/>
              <a:t>Fourth Outline Level</a:t>
            </a:r>
          </a:p>
          <a:p>
            <a:pPr lvl="4"/>
            <a:r>
              <a:rPr lang="en-GB" altLang="th-TH"/>
              <a:t>Fifth Outline Level</a:t>
            </a:r>
          </a:p>
          <a:p>
            <a:pPr lvl="4"/>
            <a:r>
              <a:rPr lang="en-GB" altLang="th-TH"/>
              <a:t>Sixth Outline Level</a:t>
            </a:r>
          </a:p>
          <a:p>
            <a:pPr lvl="4"/>
            <a:r>
              <a:rPr lang="en-GB" altLang="th-TH"/>
              <a:t>Seventh Outline Level</a:t>
            </a:r>
          </a:p>
          <a:p>
            <a:pPr lvl="4"/>
            <a:r>
              <a:rPr lang="en-GB" altLang="th-TH"/>
              <a:t>Eighth Outline Level</a:t>
            </a:r>
          </a:p>
          <a:p>
            <a:pPr lvl="4"/>
            <a:r>
              <a:rPr lang="en-GB" altLang="th-TH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>
            <a:extLst>
              <a:ext uri="{FF2B5EF4-FFF2-40B4-BE49-F238E27FC236}">
                <a16:creationId xmlns:a16="http://schemas.microsoft.com/office/drawing/2014/main" id="{35DA007A-3D8D-4546-8ECC-96E2C3845B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05788" cy="450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th-TH"/>
              <a:t>Click to edit the outline text format</a:t>
            </a:r>
          </a:p>
          <a:p>
            <a:pPr lvl="1"/>
            <a:r>
              <a:rPr lang="en-GB" altLang="th-TH"/>
              <a:t>Second Outline Level</a:t>
            </a:r>
          </a:p>
          <a:p>
            <a:pPr lvl="2"/>
            <a:r>
              <a:rPr lang="en-GB" altLang="th-TH"/>
              <a:t>Third Outline Level</a:t>
            </a:r>
          </a:p>
          <a:p>
            <a:pPr lvl="3"/>
            <a:r>
              <a:rPr lang="en-GB" altLang="th-TH"/>
              <a:t>Fourth Outline Level</a:t>
            </a:r>
          </a:p>
          <a:p>
            <a:pPr lvl="4"/>
            <a:r>
              <a:rPr lang="en-GB" altLang="th-TH"/>
              <a:t>Fifth Outline Level</a:t>
            </a:r>
          </a:p>
          <a:p>
            <a:pPr lvl="4"/>
            <a:r>
              <a:rPr lang="en-GB" altLang="th-TH"/>
              <a:t>Sixth Outline Level</a:t>
            </a:r>
          </a:p>
          <a:p>
            <a:pPr lvl="4"/>
            <a:r>
              <a:rPr lang="en-GB" altLang="th-TH"/>
              <a:t>Seventh Outline Level</a:t>
            </a:r>
          </a:p>
          <a:p>
            <a:pPr lvl="4"/>
            <a:r>
              <a:rPr lang="en-GB" altLang="th-TH"/>
              <a:t>Eighth Outline Level</a:t>
            </a:r>
          </a:p>
          <a:p>
            <a:pPr lvl="4"/>
            <a:r>
              <a:rPr lang="en-GB" altLang="th-TH"/>
              <a:t>Ninth Outline Level</a:t>
            </a:r>
          </a:p>
        </p:txBody>
      </p:sp>
      <p:sp>
        <p:nvSpPr>
          <p:cNvPr id="3075" name="Rectangle 2">
            <a:extLst>
              <a:ext uri="{FF2B5EF4-FFF2-40B4-BE49-F238E27FC236}">
                <a16:creationId xmlns:a16="http://schemas.microsoft.com/office/drawing/2014/main" id="{291B1BCE-9FB4-4C84-BC1F-FCE85C0C5E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15313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th-TH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>
            <a:extLst>
              <a:ext uri="{FF2B5EF4-FFF2-40B4-BE49-F238E27FC236}">
                <a16:creationId xmlns:a16="http://schemas.microsoft.com/office/drawing/2014/main" id="{8F7354BA-7637-4139-ADCC-E1B4DF25F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538" y="377825"/>
            <a:ext cx="1930400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" name="Rectangle 2">
            <a:extLst>
              <a:ext uri="{FF2B5EF4-FFF2-40B4-BE49-F238E27FC236}">
                <a16:creationId xmlns:a16="http://schemas.microsoft.com/office/drawing/2014/main" id="{9F198470-A784-4E4B-8E3F-B7410619A9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05788" cy="450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th-TH"/>
              <a:t>Click to edit the outline text format</a:t>
            </a:r>
          </a:p>
          <a:p>
            <a:pPr lvl="1"/>
            <a:r>
              <a:rPr lang="en-GB" altLang="th-TH"/>
              <a:t>Second Outline Level</a:t>
            </a:r>
          </a:p>
          <a:p>
            <a:pPr lvl="2"/>
            <a:r>
              <a:rPr lang="en-GB" altLang="th-TH"/>
              <a:t>Third Outline Level</a:t>
            </a:r>
          </a:p>
          <a:p>
            <a:pPr lvl="3"/>
            <a:r>
              <a:rPr lang="en-GB" altLang="th-TH"/>
              <a:t>Fourth Outline Level</a:t>
            </a:r>
          </a:p>
          <a:p>
            <a:pPr lvl="4"/>
            <a:r>
              <a:rPr lang="en-GB" altLang="th-TH"/>
              <a:t>Fifth Outline Level</a:t>
            </a:r>
          </a:p>
          <a:p>
            <a:pPr lvl="4"/>
            <a:r>
              <a:rPr lang="en-GB" altLang="th-TH"/>
              <a:t>Sixth Outline Level</a:t>
            </a:r>
          </a:p>
          <a:p>
            <a:pPr lvl="4"/>
            <a:r>
              <a:rPr lang="en-GB" altLang="th-TH"/>
              <a:t>Seventh Outline Level</a:t>
            </a:r>
          </a:p>
          <a:p>
            <a:pPr lvl="4"/>
            <a:r>
              <a:rPr lang="en-GB" altLang="th-TH"/>
              <a:t>Eighth Outline Level</a:t>
            </a:r>
          </a:p>
          <a:p>
            <a:pPr lvl="4"/>
            <a:r>
              <a:rPr lang="en-GB" altLang="th-TH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>
            <a:extLst>
              <a:ext uri="{FF2B5EF4-FFF2-40B4-BE49-F238E27FC236}">
                <a16:creationId xmlns:a16="http://schemas.microsoft.com/office/drawing/2014/main" id="{CD9BC3F9-BB77-417D-A82A-115FF23F5F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05788" cy="450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th-TH"/>
              <a:t>Click to edit the outline text format</a:t>
            </a:r>
          </a:p>
          <a:p>
            <a:pPr lvl="1"/>
            <a:r>
              <a:rPr lang="en-GB" altLang="th-TH"/>
              <a:t>Second Outline Level</a:t>
            </a:r>
          </a:p>
          <a:p>
            <a:pPr lvl="2"/>
            <a:r>
              <a:rPr lang="en-GB" altLang="th-TH"/>
              <a:t>Third Outline Level</a:t>
            </a:r>
          </a:p>
          <a:p>
            <a:pPr lvl="3"/>
            <a:r>
              <a:rPr lang="en-GB" altLang="th-TH"/>
              <a:t>Fourth Outline Level</a:t>
            </a:r>
          </a:p>
          <a:p>
            <a:pPr lvl="4"/>
            <a:r>
              <a:rPr lang="en-GB" altLang="th-TH"/>
              <a:t>Fifth Outline Level</a:t>
            </a:r>
          </a:p>
          <a:p>
            <a:pPr lvl="4"/>
            <a:r>
              <a:rPr lang="en-GB" altLang="th-TH"/>
              <a:t>Sixth Outline Level</a:t>
            </a:r>
          </a:p>
          <a:p>
            <a:pPr lvl="4"/>
            <a:r>
              <a:rPr lang="en-GB" altLang="th-TH"/>
              <a:t>Seventh Outline Level</a:t>
            </a:r>
          </a:p>
          <a:p>
            <a:pPr lvl="4"/>
            <a:r>
              <a:rPr lang="en-GB" altLang="th-TH"/>
              <a:t>Eighth Outline Level</a:t>
            </a:r>
          </a:p>
          <a:p>
            <a:pPr lvl="4"/>
            <a:r>
              <a:rPr lang="en-GB" altLang="th-TH"/>
              <a:t>Ninth Outline Level</a:t>
            </a: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0776F327-13A7-4976-BB3B-C9CC59B31E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0075" cy="113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th-TH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>
            <a:extLst>
              <a:ext uri="{FF2B5EF4-FFF2-40B4-BE49-F238E27FC236}">
                <a16:creationId xmlns:a16="http://schemas.microsoft.com/office/drawing/2014/main" id="{16FE8D77-9CC9-48F4-A74B-BF1BE4A894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05788" cy="450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th-TH"/>
              <a:t>Click to edit the outline text format</a:t>
            </a:r>
          </a:p>
          <a:p>
            <a:pPr lvl="1"/>
            <a:r>
              <a:rPr lang="en-GB" altLang="th-TH"/>
              <a:t>Second Outline Level</a:t>
            </a:r>
          </a:p>
          <a:p>
            <a:pPr lvl="2"/>
            <a:r>
              <a:rPr lang="en-GB" altLang="th-TH"/>
              <a:t>Third Outline Level</a:t>
            </a:r>
          </a:p>
          <a:p>
            <a:pPr lvl="3"/>
            <a:r>
              <a:rPr lang="en-GB" altLang="th-TH"/>
              <a:t>Fourth Outline Level</a:t>
            </a:r>
          </a:p>
          <a:p>
            <a:pPr lvl="4"/>
            <a:r>
              <a:rPr lang="en-GB" altLang="th-TH"/>
              <a:t>Fifth Outline Level</a:t>
            </a:r>
          </a:p>
          <a:p>
            <a:pPr lvl="4"/>
            <a:r>
              <a:rPr lang="en-GB" altLang="th-TH"/>
              <a:t>Sixth Outline Level</a:t>
            </a:r>
          </a:p>
          <a:p>
            <a:pPr lvl="4"/>
            <a:r>
              <a:rPr lang="en-GB" altLang="th-TH"/>
              <a:t>Seventh Outline Level</a:t>
            </a:r>
          </a:p>
          <a:p>
            <a:pPr lvl="4"/>
            <a:r>
              <a:rPr lang="en-GB" altLang="th-TH"/>
              <a:t>Eighth Outline Level</a:t>
            </a:r>
          </a:p>
          <a:p>
            <a:pPr lvl="4"/>
            <a:r>
              <a:rPr lang="en-GB" altLang="th-TH"/>
              <a:t>Ninth Outline Level</a:t>
            </a:r>
          </a:p>
        </p:txBody>
      </p:sp>
      <p:sp>
        <p:nvSpPr>
          <p:cNvPr id="6147" name="Text Box 2">
            <a:extLst>
              <a:ext uri="{FF2B5EF4-FFF2-40B4-BE49-F238E27FC236}">
                <a16:creationId xmlns:a16="http://schemas.microsoft.com/office/drawing/2014/main" id="{949CDBA8-91EB-48AB-BF7D-11223C5274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th-TH" altLang="th-TH" sz="1800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0D33B8B5-2AE6-4766-92D9-F9506B1F4D4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09788" cy="3413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tabLst>
                <a:tab pos="723900" algn="l"/>
                <a:tab pos="1447800" algn="l"/>
              </a:tabLst>
              <a:defRPr sz="1200">
                <a:solidFill>
                  <a:srgbClr val="898989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fld id="{5EBE2FC1-0B05-4C3D-88FF-76E0399988D7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4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7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>
            <a:extLst>
              <a:ext uri="{FF2B5EF4-FFF2-40B4-BE49-F238E27FC236}">
                <a16:creationId xmlns:a16="http://schemas.microsoft.com/office/drawing/2014/main" id="{09417F75-D8AF-410C-9F55-D217B2009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75" y="4679950"/>
            <a:ext cx="9144000" cy="19208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th-TH" altLang="th-TH" sz="1800"/>
          </a:p>
        </p:txBody>
      </p:sp>
      <p:sp>
        <p:nvSpPr>
          <p:cNvPr id="9219" name="Text Box 2">
            <a:extLst>
              <a:ext uri="{FF2B5EF4-FFF2-40B4-BE49-F238E27FC236}">
                <a16:creationId xmlns:a16="http://schemas.microsoft.com/office/drawing/2014/main" id="{4BE6C7A8-6C7B-4DE9-B646-F2BBD2C19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91163"/>
            <a:ext cx="9144000" cy="110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000" b="1" dirty="0">
                <a:solidFill>
                  <a:srgbClr val="7F7F7F"/>
                </a:solidFill>
                <a:latin typeface="Calibri" panose="020F0502020204030204" pitchFamily="34" charset="0"/>
              </a:rPr>
              <a:t>Next-Gen ERP (Enterprise Resource Planning)</a:t>
            </a:r>
          </a:p>
          <a:p>
            <a:pPr algn="ctr" eaLnBrk="1" hangingPunct="1">
              <a:buSzPct val="100000"/>
            </a:pPr>
            <a:r>
              <a:rPr lang="en-US" altLang="th-TH" sz="1800" dirty="0">
                <a:solidFill>
                  <a:srgbClr val="7F7F7F"/>
                </a:solidFill>
                <a:latin typeface="Calibri" panose="020F0502020204030204" pitchFamily="34" charset="0"/>
              </a:rPr>
              <a:t>On Premise / On Cloud / Hybrid / With Integrated</a:t>
            </a:r>
          </a:p>
          <a:p>
            <a:pPr algn="ctr" eaLnBrk="1" hangingPunct="1">
              <a:buSzPct val="100000"/>
            </a:pPr>
            <a:r>
              <a:rPr lang="en-US" altLang="th-TH" sz="1800" dirty="0">
                <a:solidFill>
                  <a:srgbClr val="7F7F7F"/>
                </a:solidFill>
                <a:latin typeface="Calibri" panose="020F0502020204030204" pitchFamily="34" charset="0"/>
              </a:rPr>
              <a:t>. . .Another word is the only right way to go to BI (Business Intelligence) . . .</a:t>
            </a:r>
          </a:p>
        </p:txBody>
      </p:sp>
      <p:pic>
        <p:nvPicPr>
          <p:cNvPr id="9220" name="Picture 3">
            <a:extLst>
              <a:ext uri="{FF2B5EF4-FFF2-40B4-BE49-F238E27FC236}">
                <a16:creationId xmlns:a16="http://schemas.microsoft.com/office/drawing/2014/main" id="{B5BD72E5-D052-48FF-AD5F-814A8F114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60363"/>
            <a:ext cx="6480175" cy="521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1" name="Picture 11">
            <a:extLst>
              <a:ext uri="{FF2B5EF4-FFF2-40B4-BE49-F238E27FC236}">
                <a16:creationId xmlns:a16="http://schemas.microsoft.com/office/drawing/2014/main" id="{9952327C-4D76-4FB5-8041-4C923AAFC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093788"/>
            <a:ext cx="1790700" cy="384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>
            <a:extLst>
              <a:ext uri="{FF2B5EF4-FFF2-40B4-BE49-F238E27FC236}">
                <a16:creationId xmlns:a16="http://schemas.microsoft.com/office/drawing/2014/main" id="{8F3436EC-3642-4199-B32D-BE0C8B4613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8" y="47625"/>
            <a:ext cx="2217572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buSzPct val="100000"/>
            </a:pPr>
            <a:r>
              <a:rPr lang="en-US" altLang="th-TH" sz="2400" b="1" dirty="0">
                <a:solidFill>
                  <a:schemeClr val="tx1"/>
                </a:solidFill>
                <a:cs typeface="Tahoma" panose="020B0604030504040204" pitchFamily="34" charset="0"/>
              </a:rPr>
              <a:t>Key Feature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D26ED0-7C21-4E9A-8D7A-AD805B7FE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764704"/>
            <a:ext cx="7683202" cy="496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456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>
            <a:extLst>
              <a:ext uri="{FF2B5EF4-FFF2-40B4-BE49-F238E27FC236}">
                <a16:creationId xmlns:a16="http://schemas.microsoft.com/office/drawing/2014/main" id="{58C25F49-6071-44D4-B0E7-8378A9C574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8" y="47625"/>
            <a:ext cx="2217572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buSzPct val="100000"/>
            </a:pPr>
            <a:r>
              <a:rPr lang="en-US" altLang="th-TH" sz="2400" b="1" dirty="0">
                <a:solidFill>
                  <a:schemeClr val="tx1"/>
                </a:solidFill>
                <a:cs typeface="Tahoma" panose="020B0604030504040204" pitchFamily="34" charset="0"/>
              </a:rPr>
              <a:t>Key Feature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102BC0-FCDB-4AB5-B11C-DBA3900B1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692696"/>
            <a:ext cx="7239900" cy="599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067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">
            <a:extLst>
              <a:ext uri="{FF2B5EF4-FFF2-40B4-BE49-F238E27FC236}">
                <a16:creationId xmlns:a16="http://schemas.microsoft.com/office/drawing/2014/main" id="{D37F9C7F-ADC1-4135-B930-133EF0644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8" y="47625"/>
            <a:ext cx="2413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buSzPct val="100000"/>
            </a:pPr>
            <a:r>
              <a:rPr lang="en-US" altLang="th-TH" sz="2400" b="1">
                <a:solidFill>
                  <a:srgbClr val="D9D9D9"/>
                </a:solidFill>
                <a:cs typeface="Tahoma" panose="020B0604030504040204" pitchFamily="34" charset="0"/>
              </a:rPr>
              <a:t>System Module</a:t>
            </a:r>
          </a:p>
        </p:txBody>
      </p:sp>
      <p:pic>
        <p:nvPicPr>
          <p:cNvPr id="21507" name="Picture 1">
            <a:extLst>
              <a:ext uri="{FF2B5EF4-FFF2-40B4-BE49-F238E27FC236}">
                <a16:creationId xmlns:a16="http://schemas.microsoft.com/office/drawing/2014/main" id="{628E8568-3362-4772-AE74-F919546A76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765175"/>
            <a:ext cx="7177088" cy="557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">
            <a:extLst>
              <a:ext uri="{FF2B5EF4-FFF2-40B4-BE49-F238E27FC236}">
                <a16:creationId xmlns:a16="http://schemas.microsoft.com/office/drawing/2014/main" id="{6AACCF0D-92C8-402C-8B9F-872E043D5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0" y="47625"/>
            <a:ext cx="180816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buSzPct val="100000"/>
            </a:pPr>
            <a:r>
              <a:rPr lang="en-US" altLang="th-TH" sz="2400" b="1">
                <a:solidFill>
                  <a:srgbClr val="D9D9D9"/>
                </a:solidFill>
                <a:cs typeface="Tahoma" panose="020B0604030504040204" pitchFamily="34" charset="0"/>
              </a:rPr>
              <a:t>Ecosystem</a:t>
            </a:r>
          </a:p>
        </p:txBody>
      </p:sp>
      <p:pic>
        <p:nvPicPr>
          <p:cNvPr id="23555" name="Picture 3">
            <a:extLst>
              <a:ext uri="{FF2B5EF4-FFF2-40B4-BE49-F238E27FC236}">
                <a16:creationId xmlns:a16="http://schemas.microsoft.com/office/drawing/2014/main" id="{38A6E567-C84E-4BD2-84E1-42178DD6D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765175"/>
            <a:ext cx="8270875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">
            <a:extLst>
              <a:ext uri="{FF2B5EF4-FFF2-40B4-BE49-F238E27FC236}">
                <a16:creationId xmlns:a16="http://schemas.microsoft.com/office/drawing/2014/main" id="{239B7FD4-22EB-4993-BF3C-520ADB02D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625"/>
            <a:ext cx="24701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buSzPct val="100000"/>
            </a:pPr>
            <a:r>
              <a:rPr lang="en-US" altLang="th-TH" sz="2400" b="1">
                <a:solidFill>
                  <a:srgbClr val="D9D9D9"/>
                </a:solidFill>
                <a:cs typeface="Tahoma" panose="020B0604030504040204" pitchFamily="34" charset="0"/>
              </a:rPr>
              <a:t>Hardware Tools</a:t>
            </a:r>
          </a:p>
        </p:txBody>
      </p:sp>
      <p:sp>
        <p:nvSpPr>
          <p:cNvPr id="25603" name="Freeform 2">
            <a:extLst>
              <a:ext uri="{FF2B5EF4-FFF2-40B4-BE49-F238E27FC236}">
                <a16:creationId xmlns:a16="http://schemas.microsoft.com/office/drawing/2014/main" id="{9BB8D051-C4CA-44DF-8373-9B42FC1725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688" y="677863"/>
            <a:ext cx="7758112" cy="5621337"/>
          </a:xfrm>
          <a:custGeom>
            <a:avLst/>
            <a:gdLst>
              <a:gd name="T0" fmla="*/ 0 w 22225"/>
              <a:gd name="T1" fmla="*/ 2147483646 h 15769"/>
              <a:gd name="T2" fmla="*/ 0 w 22225"/>
              <a:gd name="T3" fmla="*/ 0 h 15769"/>
              <a:gd name="T4" fmla="*/ 2147483646 w 22225"/>
              <a:gd name="T5" fmla="*/ 0 h 15769"/>
              <a:gd name="T6" fmla="*/ 2147483646 w 22225"/>
              <a:gd name="T7" fmla="*/ 2147483646 h 15769"/>
              <a:gd name="T8" fmla="*/ 0 w 22225"/>
              <a:gd name="T9" fmla="*/ 2147483646 h 1576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225" h="15769">
                <a:moveTo>
                  <a:pt x="0" y="15768"/>
                </a:moveTo>
                <a:lnTo>
                  <a:pt x="0" y="0"/>
                </a:lnTo>
                <a:lnTo>
                  <a:pt x="22224" y="0"/>
                </a:lnTo>
                <a:lnTo>
                  <a:pt x="22224" y="15768"/>
                </a:lnTo>
                <a:lnTo>
                  <a:pt x="0" y="15768"/>
                </a:lnTo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">
            <a:extLst>
              <a:ext uri="{FF2B5EF4-FFF2-40B4-BE49-F238E27FC236}">
                <a16:creationId xmlns:a16="http://schemas.microsoft.com/office/drawing/2014/main" id="{C2A5DB47-21BB-49A9-BC2B-B569B492A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3" y="47625"/>
            <a:ext cx="7239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buSzPct val="100000"/>
            </a:pPr>
            <a:r>
              <a:rPr lang="en-US" altLang="th-TH" sz="2400" b="1">
                <a:solidFill>
                  <a:srgbClr val="D9D9D9"/>
                </a:solidFill>
                <a:cs typeface="Tahoma" panose="020B0604030504040204" pitchFamily="34" charset="0"/>
              </a:rPr>
              <a:t>GUI</a:t>
            </a:r>
          </a:p>
        </p:txBody>
      </p:sp>
      <p:sp>
        <p:nvSpPr>
          <p:cNvPr id="27651" name="AutoShape 2">
            <a:extLst>
              <a:ext uri="{FF2B5EF4-FFF2-40B4-BE49-F238E27FC236}">
                <a16:creationId xmlns:a16="http://schemas.microsoft.com/office/drawing/2014/main" id="{91EDC4C8-AAB8-49D4-AB24-18620B3C5B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2447925"/>
            <a:ext cx="7380287" cy="1439863"/>
          </a:xfrm>
          <a:prstGeom prst="roundRect">
            <a:avLst>
              <a:gd name="adj" fmla="val 16667"/>
            </a:avLst>
          </a:prstGeom>
          <a:solidFill>
            <a:srgbClr val="E46C0A"/>
          </a:solidFill>
          <a:ln w="25560">
            <a:solidFill>
              <a:srgbClr val="385D8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4000">
                <a:solidFill>
                  <a:srgbClr val="FFFFFF"/>
                </a:solidFill>
              </a:rPr>
              <a:t>User Friendly, Easy Manage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reeform 1">
            <a:extLst>
              <a:ext uri="{FF2B5EF4-FFF2-40B4-BE49-F238E27FC236}">
                <a16:creationId xmlns:a16="http://schemas.microsoft.com/office/drawing/2014/main" id="{D353562A-3CE1-4D9C-9472-D1078E55D6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975" y="942975"/>
            <a:ext cx="5397500" cy="4097338"/>
          </a:xfrm>
          <a:custGeom>
            <a:avLst/>
            <a:gdLst>
              <a:gd name="T0" fmla="*/ 0 w 19394"/>
              <a:gd name="T1" fmla="*/ 2147483646 h 14579"/>
              <a:gd name="T2" fmla="*/ 0 w 19394"/>
              <a:gd name="T3" fmla="*/ 0 h 14579"/>
              <a:gd name="T4" fmla="*/ 2147483646 w 19394"/>
              <a:gd name="T5" fmla="*/ 0 h 14579"/>
              <a:gd name="T6" fmla="*/ 2147483646 w 19394"/>
              <a:gd name="T7" fmla="*/ 2147483646 h 14579"/>
              <a:gd name="T8" fmla="*/ 0 w 19394"/>
              <a:gd name="T9" fmla="*/ 2147483646 h 145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394" h="14579">
                <a:moveTo>
                  <a:pt x="0" y="14578"/>
                </a:moveTo>
                <a:lnTo>
                  <a:pt x="0" y="0"/>
                </a:lnTo>
                <a:lnTo>
                  <a:pt x="19393" y="0"/>
                </a:lnTo>
                <a:lnTo>
                  <a:pt x="19393" y="14578"/>
                </a:lnTo>
                <a:lnTo>
                  <a:pt x="0" y="14578"/>
                </a:lnTo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9699" name="Text Box 2">
            <a:extLst>
              <a:ext uri="{FF2B5EF4-FFF2-40B4-BE49-F238E27FC236}">
                <a16:creationId xmlns:a16="http://schemas.microsoft.com/office/drawing/2014/main" id="{2D9552D3-CA99-4EFD-B3BF-8E4896B179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7950" y="80963"/>
            <a:ext cx="9432925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6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Multi Companies , Multi Branches Licensed</a:t>
            </a:r>
          </a:p>
        </p:txBody>
      </p:sp>
      <p:sp>
        <p:nvSpPr>
          <p:cNvPr id="29700" name="Freeform 3">
            <a:extLst>
              <a:ext uri="{FF2B5EF4-FFF2-40B4-BE49-F238E27FC236}">
                <a16:creationId xmlns:a16="http://schemas.microsoft.com/office/drawing/2014/main" id="{0B5BF6EE-BF50-47BE-91CC-99CD6A962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9950" y="2159000"/>
            <a:ext cx="4140200" cy="3203575"/>
          </a:xfrm>
          <a:custGeom>
            <a:avLst/>
            <a:gdLst>
              <a:gd name="T0" fmla="*/ 0 w 17277"/>
              <a:gd name="T1" fmla="*/ 2147483646 h 14526"/>
              <a:gd name="T2" fmla="*/ 0 w 17277"/>
              <a:gd name="T3" fmla="*/ 0 h 14526"/>
              <a:gd name="T4" fmla="*/ 2147483646 w 17277"/>
              <a:gd name="T5" fmla="*/ 0 h 14526"/>
              <a:gd name="T6" fmla="*/ 2147483646 w 17277"/>
              <a:gd name="T7" fmla="*/ 2147483646 h 14526"/>
              <a:gd name="T8" fmla="*/ 0 w 17277"/>
              <a:gd name="T9" fmla="*/ 2147483646 h 145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277" h="14526">
                <a:moveTo>
                  <a:pt x="0" y="14525"/>
                </a:moveTo>
                <a:lnTo>
                  <a:pt x="0" y="0"/>
                </a:lnTo>
                <a:lnTo>
                  <a:pt x="17276" y="0"/>
                </a:lnTo>
                <a:lnTo>
                  <a:pt x="17276" y="14525"/>
                </a:lnTo>
                <a:lnTo>
                  <a:pt x="0" y="14525"/>
                </a:lnTo>
              </a:path>
            </a:pathLst>
          </a:custGeom>
          <a:blipFill dpi="0" rotWithShape="0">
            <a:blip r:embed="rId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9701" name="Text Box 4">
            <a:extLst>
              <a:ext uri="{FF2B5EF4-FFF2-40B4-BE49-F238E27FC236}">
                <a16:creationId xmlns:a16="http://schemas.microsoft.com/office/drawing/2014/main" id="{3E42E2FD-ED0D-4F20-8441-70E72E0C64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40413"/>
            <a:ext cx="91440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24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Windows 7,10 32-64bit</a:t>
            </a:r>
          </a:p>
          <a:p>
            <a:pPr algn="ctr" eaLnBrk="1" hangingPunct="1">
              <a:buSzPct val="100000"/>
            </a:pPr>
            <a:r>
              <a:rPr lang="en-US" altLang="th-TH" sz="24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Windows Server 2008,2012,2016,2019 32-64bit</a:t>
            </a:r>
          </a:p>
          <a:p>
            <a:pPr algn="ctr" eaLnBrk="1" hangingPunct="1">
              <a:buSzPct val="100000"/>
            </a:pPr>
            <a:r>
              <a:rPr lang="en-US" altLang="th-TH" sz="24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(WinRT, Linux, MacOS, iOS, Android by Web* &amp; Remote desktop)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1">
            <a:extLst>
              <a:ext uri="{FF2B5EF4-FFF2-40B4-BE49-F238E27FC236}">
                <a16:creationId xmlns:a16="http://schemas.microsoft.com/office/drawing/2014/main" id="{7E85FD07-1347-4553-90F4-BA9591F57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7675"/>
            <a:ext cx="91440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300">
                <a:solidFill>
                  <a:srgbClr val="000000"/>
                </a:solidFill>
              </a:rPr>
              <a:t>SM (System Management)</a:t>
            </a:r>
          </a:p>
          <a:p>
            <a:pPr algn="ctr" eaLnBrk="1" hangingPunct="1">
              <a:buSzPct val="100000"/>
            </a:pPr>
            <a:r>
              <a:rPr lang="en-US" altLang="th-TH" sz="3300">
                <a:solidFill>
                  <a:srgbClr val="000000"/>
                </a:solidFill>
              </a:rPr>
              <a:t>Multi Level &amp; Deep Permission, Email Alert, Log</a:t>
            </a:r>
          </a:p>
          <a:p>
            <a:pPr algn="ctr" eaLnBrk="1" hangingPunct="1">
              <a:buSzPct val="100000"/>
            </a:pPr>
            <a:r>
              <a:rPr lang="en-US" altLang="th-TH" sz="32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Quick &amp; Easy to Import &amp; Export Data </a:t>
            </a:r>
          </a:p>
        </p:txBody>
      </p:sp>
      <p:sp>
        <p:nvSpPr>
          <p:cNvPr id="31747" name="Freeform 2">
            <a:extLst>
              <a:ext uri="{FF2B5EF4-FFF2-40B4-BE49-F238E27FC236}">
                <a16:creationId xmlns:a16="http://schemas.microsoft.com/office/drawing/2014/main" id="{07B93615-AEBD-4ECB-BF30-578897839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0" y="1673225"/>
            <a:ext cx="7780338" cy="4905375"/>
          </a:xfrm>
          <a:custGeom>
            <a:avLst/>
            <a:gdLst>
              <a:gd name="T0" fmla="*/ 0 w 19299"/>
              <a:gd name="T1" fmla="*/ 2147483646 h 14301"/>
              <a:gd name="T2" fmla="*/ 0 w 19299"/>
              <a:gd name="T3" fmla="*/ 0 h 14301"/>
              <a:gd name="T4" fmla="*/ 2147483646 w 19299"/>
              <a:gd name="T5" fmla="*/ 0 h 14301"/>
              <a:gd name="T6" fmla="*/ 2147483646 w 19299"/>
              <a:gd name="T7" fmla="*/ 2147483646 h 14301"/>
              <a:gd name="T8" fmla="*/ 0 w 19299"/>
              <a:gd name="T9" fmla="*/ 2147483646 h 1430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299" h="14301">
                <a:moveTo>
                  <a:pt x="0" y="14300"/>
                </a:moveTo>
                <a:lnTo>
                  <a:pt x="0" y="0"/>
                </a:lnTo>
                <a:lnTo>
                  <a:pt x="19298" y="0"/>
                </a:lnTo>
                <a:lnTo>
                  <a:pt x="19298" y="14300"/>
                </a:lnTo>
                <a:lnTo>
                  <a:pt x="0" y="14300"/>
                </a:lnTo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AutoShape 1">
            <a:extLst>
              <a:ext uri="{FF2B5EF4-FFF2-40B4-BE49-F238E27FC236}">
                <a16:creationId xmlns:a16="http://schemas.microsoft.com/office/drawing/2014/main" id="{C90F46A1-2B3C-4EBD-B89A-08D2B1F2F8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3725" y="2447925"/>
            <a:ext cx="5400675" cy="1439863"/>
          </a:xfrm>
          <a:prstGeom prst="roundRect">
            <a:avLst>
              <a:gd name="adj" fmla="val 16667"/>
            </a:avLst>
          </a:prstGeom>
          <a:solidFill>
            <a:srgbClr val="E46C0A"/>
          </a:solidFill>
          <a:ln w="25560">
            <a:solidFill>
              <a:srgbClr val="385D8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4000">
                <a:solidFill>
                  <a:srgbClr val="FFFFFF"/>
                </a:solidFill>
              </a:rPr>
              <a:t>Main Business Flow</a:t>
            </a:r>
          </a:p>
        </p:txBody>
      </p:sp>
      <p:sp>
        <p:nvSpPr>
          <p:cNvPr id="33795" name="Text Box 2">
            <a:extLst>
              <a:ext uri="{FF2B5EF4-FFF2-40B4-BE49-F238E27FC236}">
                <a16:creationId xmlns:a16="http://schemas.microsoft.com/office/drawing/2014/main" id="{2A7AAF44-CEEA-4C1F-BB0F-83F5ECC630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" y="47625"/>
            <a:ext cx="13652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buSzPct val="100000"/>
            </a:pPr>
            <a:r>
              <a:rPr lang="en-US" altLang="th-TH" sz="2400" b="1">
                <a:solidFill>
                  <a:srgbClr val="D9D9D9"/>
                </a:solidFill>
                <a:cs typeface="Tahoma" panose="020B0604030504040204" pitchFamily="34" charset="0"/>
              </a:rPr>
              <a:t>Process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Freeform 1">
            <a:extLst>
              <a:ext uri="{FF2B5EF4-FFF2-40B4-BE49-F238E27FC236}">
                <a16:creationId xmlns:a16="http://schemas.microsoft.com/office/drawing/2014/main" id="{DB26E9A7-9077-45AB-A8FD-933E1C8B2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363" y="1020763"/>
            <a:ext cx="6480175" cy="4738687"/>
          </a:xfrm>
          <a:custGeom>
            <a:avLst/>
            <a:gdLst>
              <a:gd name="T0" fmla="*/ 0 w 18865"/>
              <a:gd name="T1" fmla="*/ 2147483646 h 14129"/>
              <a:gd name="T2" fmla="*/ 0 w 18865"/>
              <a:gd name="T3" fmla="*/ 0 h 14129"/>
              <a:gd name="T4" fmla="*/ 2147483646 w 18865"/>
              <a:gd name="T5" fmla="*/ 0 h 14129"/>
              <a:gd name="T6" fmla="*/ 2147483646 w 18865"/>
              <a:gd name="T7" fmla="*/ 2147483646 h 14129"/>
              <a:gd name="T8" fmla="*/ 0 w 18865"/>
              <a:gd name="T9" fmla="*/ 2147483646 h 141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865" h="14129">
                <a:moveTo>
                  <a:pt x="0" y="14128"/>
                </a:moveTo>
                <a:lnTo>
                  <a:pt x="0" y="0"/>
                </a:lnTo>
                <a:lnTo>
                  <a:pt x="18864" y="0"/>
                </a:lnTo>
                <a:lnTo>
                  <a:pt x="18864" y="14128"/>
                </a:lnTo>
                <a:lnTo>
                  <a:pt x="0" y="14128"/>
                </a:lnTo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35843" name="Text Box 2">
            <a:extLst>
              <a:ext uri="{FF2B5EF4-FFF2-40B4-BE49-F238E27FC236}">
                <a16:creationId xmlns:a16="http://schemas.microsoft.com/office/drawing/2014/main" id="{594704DD-A59A-4735-B8D2-EBB7E6AD4B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575"/>
            <a:ext cx="91440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6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Marketing, Sale Target, Forecast &amp; Project</a:t>
            </a:r>
          </a:p>
        </p:txBody>
      </p:sp>
      <p:pic>
        <p:nvPicPr>
          <p:cNvPr id="35844" name="Picture 3">
            <a:extLst>
              <a:ext uri="{FF2B5EF4-FFF2-40B4-BE49-F238E27FC236}">
                <a16:creationId xmlns:a16="http://schemas.microsoft.com/office/drawing/2014/main" id="{28210A90-52E4-48A2-A794-B62C6ECFC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25" y="720725"/>
            <a:ext cx="5848350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5" name="Picture 4">
            <a:extLst>
              <a:ext uri="{FF2B5EF4-FFF2-40B4-BE49-F238E27FC236}">
                <a16:creationId xmlns:a16="http://schemas.microsoft.com/office/drawing/2014/main" id="{5FB2D955-C99E-43C2-91F4-F8B7DF737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4230688"/>
            <a:ext cx="5581650" cy="230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utoShape 11">
            <a:extLst>
              <a:ext uri="{FF2B5EF4-FFF2-40B4-BE49-F238E27FC236}">
                <a16:creationId xmlns:a16="http://schemas.microsoft.com/office/drawing/2014/main" id="{F5A29B5F-A12A-4C7D-AF6B-6EF704BB69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482" y="1484784"/>
            <a:ext cx="3600078" cy="4827587"/>
          </a:xfrm>
          <a:prstGeom prst="roundRect">
            <a:avLst>
              <a:gd name="adj" fmla="val 3046"/>
            </a:avLst>
          </a:prstGeom>
          <a:solidFill>
            <a:srgbClr val="B4FEF5"/>
          </a:soli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endParaRPr lang="en-US" altLang="th-TH" sz="1600">
              <a:solidFill>
                <a:srgbClr val="FFFFFF"/>
              </a:solidFill>
            </a:endParaRPr>
          </a:p>
        </p:txBody>
      </p:sp>
      <p:sp>
        <p:nvSpPr>
          <p:cNvPr id="11266" name="AutoShape 11">
            <a:extLst>
              <a:ext uri="{FF2B5EF4-FFF2-40B4-BE49-F238E27FC236}">
                <a16:creationId xmlns:a16="http://schemas.microsoft.com/office/drawing/2014/main" id="{08A048F8-8991-4867-A712-7847CCFAC1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8441" y="1471613"/>
            <a:ext cx="3302000" cy="4827587"/>
          </a:xfrm>
          <a:prstGeom prst="roundRect">
            <a:avLst>
              <a:gd name="adj" fmla="val 3046"/>
            </a:avLst>
          </a:prstGeom>
          <a:solidFill>
            <a:srgbClr val="FFC000"/>
          </a:soli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endParaRPr lang="en-US" altLang="th-TH" sz="1600">
              <a:solidFill>
                <a:srgbClr val="FFFFFF"/>
              </a:solidFill>
            </a:endParaRPr>
          </a:p>
        </p:txBody>
      </p:sp>
      <p:sp>
        <p:nvSpPr>
          <p:cNvPr id="11267" name="Text Box 1">
            <a:extLst>
              <a:ext uri="{FF2B5EF4-FFF2-40B4-BE49-F238E27FC236}">
                <a16:creationId xmlns:a16="http://schemas.microsoft.com/office/drawing/2014/main" id="{F9E18229-C83C-4932-976F-93ACB78E5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3812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4000">
                <a:solidFill>
                  <a:srgbClr val="000000"/>
                </a:solidFill>
                <a:latin typeface="Calibri" panose="020F0502020204030204" pitchFamily="34" charset="0"/>
              </a:rPr>
              <a:t>What is ERP ?</a:t>
            </a:r>
          </a:p>
        </p:txBody>
      </p:sp>
      <p:sp>
        <p:nvSpPr>
          <p:cNvPr id="11275" name="AutoShape 9">
            <a:extLst>
              <a:ext uri="{FF2B5EF4-FFF2-40B4-BE49-F238E27FC236}">
                <a16:creationId xmlns:a16="http://schemas.microsoft.com/office/drawing/2014/main" id="{A9159B5F-56A0-4F5D-A8CD-3844C65899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2903" y="2381250"/>
            <a:ext cx="3024187" cy="3711575"/>
          </a:xfrm>
          <a:prstGeom prst="roundRect">
            <a:avLst>
              <a:gd name="adj" fmla="val 6213"/>
            </a:avLst>
          </a:prstGeom>
          <a:solidFill>
            <a:srgbClr val="4F81BD"/>
          </a:solidFill>
          <a:ln w="25560">
            <a:solidFill>
              <a:srgbClr val="385D8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b="1" dirty="0">
                <a:solidFill>
                  <a:srgbClr val="FFFFFF"/>
                </a:solidFill>
              </a:rPr>
              <a:t>ERP Solution</a:t>
            </a:r>
          </a:p>
          <a:p>
            <a:pPr algn="ctr" eaLnBrk="1" hangingPunct="1">
              <a:buSzPct val="100000"/>
            </a:pPr>
            <a:r>
              <a:rPr lang="en-US" altLang="th-TH" sz="1600" dirty="0">
                <a:solidFill>
                  <a:srgbClr val="FFFFFF"/>
                </a:solidFill>
              </a:rPr>
              <a:t>Include</a:t>
            </a:r>
          </a:p>
          <a:p>
            <a:pPr algn="ctr" eaLnBrk="1" hangingPunct="1">
              <a:buSzPct val="100000"/>
            </a:pPr>
            <a:r>
              <a:rPr lang="en-US" altLang="th-TH" sz="1600" dirty="0">
                <a:solidFill>
                  <a:srgbClr val="FFFFFF"/>
                </a:solidFill>
              </a:rPr>
              <a:t>Account Module (FRM)</a:t>
            </a:r>
          </a:p>
          <a:p>
            <a:pPr algn="ctr" eaLnBrk="1" hangingPunct="1">
              <a:buSzPct val="100000"/>
            </a:pPr>
            <a:r>
              <a:rPr lang="en-US" altLang="th-TH" sz="1600" dirty="0">
                <a:solidFill>
                  <a:srgbClr val="FFFFFF"/>
                </a:solidFill>
              </a:rPr>
              <a:t>Inventory Module (SCM)</a:t>
            </a:r>
          </a:p>
          <a:p>
            <a:pPr algn="ctr" eaLnBrk="1" hangingPunct="1">
              <a:buSzPct val="100000"/>
            </a:pPr>
            <a:r>
              <a:rPr lang="en-US" altLang="th-TH" sz="1600" dirty="0">
                <a:solidFill>
                  <a:srgbClr val="FFFFFF"/>
                </a:solidFill>
              </a:rPr>
              <a:t>Production Module (MRP)</a:t>
            </a:r>
          </a:p>
          <a:p>
            <a:pPr algn="ctr" eaLnBrk="1" hangingPunct="1">
              <a:buSzPct val="100000"/>
            </a:pPr>
            <a:r>
              <a:rPr lang="en-US" altLang="th-TH" sz="1600" dirty="0">
                <a:solidFill>
                  <a:srgbClr val="FFFFFF"/>
                </a:solidFill>
              </a:rPr>
              <a:t>HR&amp; Payroll Module (HRM)</a:t>
            </a:r>
          </a:p>
          <a:p>
            <a:pPr algn="ctr" eaLnBrk="1" hangingPunct="1">
              <a:buSzPct val="100000"/>
            </a:pPr>
            <a:r>
              <a:rPr lang="en-US" altLang="th-TH" sz="1600" dirty="0">
                <a:solidFill>
                  <a:srgbClr val="FFFFFF"/>
                </a:solidFill>
              </a:rPr>
              <a:t>CRM Module (CRM)</a:t>
            </a:r>
          </a:p>
          <a:p>
            <a:pPr algn="ctr" eaLnBrk="1" hangingPunct="1">
              <a:buSzPct val="100000"/>
            </a:pPr>
            <a:r>
              <a:rPr lang="en-US" altLang="th-TH" sz="1600" dirty="0">
                <a:solidFill>
                  <a:srgbClr val="FFFFFF"/>
                </a:solidFill>
              </a:rPr>
              <a:t>Maintenance Module (EAM)</a:t>
            </a:r>
          </a:p>
          <a:p>
            <a:pPr algn="ctr" eaLnBrk="1" hangingPunct="1">
              <a:buSzPct val="100000"/>
            </a:pPr>
            <a:r>
              <a:rPr lang="en-US" altLang="th-TH" sz="1600" dirty="0">
                <a:solidFill>
                  <a:srgbClr val="FFFFFF"/>
                </a:solidFill>
              </a:rPr>
              <a:t>Logistic Module (SCM)</a:t>
            </a:r>
          </a:p>
          <a:p>
            <a:pPr algn="ctr" eaLnBrk="1" hangingPunct="1">
              <a:buSzPct val="100000"/>
            </a:pPr>
            <a:r>
              <a:rPr lang="en-US" altLang="th-TH" sz="1600" dirty="0">
                <a:solidFill>
                  <a:srgbClr val="FFFFFF"/>
                </a:solidFill>
              </a:rPr>
              <a:t>Organize Management (OM)</a:t>
            </a:r>
          </a:p>
          <a:p>
            <a:pPr algn="ctr" eaLnBrk="1" hangingPunct="1">
              <a:buSzPct val="100000"/>
            </a:pPr>
            <a:r>
              <a:rPr lang="en-US" altLang="th-TH" sz="1600" dirty="0">
                <a:solidFill>
                  <a:srgbClr val="FFFFFF"/>
                </a:solidFill>
              </a:rPr>
              <a:t>And  more…</a:t>
            </a:r>
          </a:p>
          <a:p>
            <a:pPr algn="ctr" eaLnBrk="1" hangingPunct="1">
              <a:buSzPct val="100000"/>
            </a:pPr>
            <a:endParaRPr lang="en-US" altLang="th-TH" sz="1700" dirty="0">
              <a:solidFill>
                <a:srgbClr val="FFFFFF"/>
              </a:solidFill>
            </a:endParaRPr>
          </a:p>
          <a:p>
            <a:pPr algn="ctr" eaLnBrk="1" hangingPunct="1">
              <a:buSzPct val="100000"/>
            </a:pPr>
            <a:r>
              <a:rPr lang="en-US" altLang="th-TH" sz="1700" dirty="0">
                <a:solidFill>
                  <a:srgbClr val="FFFFFF"/>
                </a:solidFill>
              </a:rPr>
              <a:t>With Single Database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7C070EB-3E51-4191-894C-2F29C8E425C2}"/>
              </a:ext>
            </a:extLst>
          </p:cNvPr>
          <p:cNvGrpSpPr/>
          <p:nvPr/>
        </p:nvGrpSpPr>
        <p:grpSpPr>
          <a:xfrm>
            <a:off x="457200" y="1988840"/>
            <a:ext cx="3312344" cy="4238352"/>
            <a:chOff x="323528" y="1471613"/>
            <a:chExt cx="3597275" cy="4827587"/>
          </a:xfrm>
        </p:grpSpPr>
        <p:sp>
          <p:nvSpPr>
            <p:cNvPr id="11268" name="AutoShape 2">
              <a:extLst>
                <a:ext uri="{FF2B5EF4-FFF2-40B4-BE49-F238E27FC236}">
                  <a16:creationId xmlns:a16="http://schemas.microsoft.com/office/drawing/2014/main" id="{7719880E-765B-4120-9F7C-13C624F3A1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653" y="2073275"/>
              <a:ext cx="2470150" cy="482600"/>
            </a:xfrm>
            <a:prstGeom prst="roundRect">
              <a:avLst>
                <a:gd name="adj" fmla="val 16667"/>
              </a:avLst>
            </a:prstGeom>
            <a:solidFill>
              <a:srgbClr val="00B8FF"/>
            </a:solidFill>
            <a:ln w="25560">
              <a:solidFill>
                <a:srgbClr val="385D8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th-TH" sz="1500">
                  <a:solidFill>
                    <a:srgbClr val="FFFFFF"/>
                  </a:solidFill>
                </a:rPr>
                <a:t>Account Software</a:t>
              </a:r>
            </a:p>
          </p:txBody>
        </p:sp>
        <p:sp>
          <p:nvSpPr>
            <p:cNvPr id="11269" name="AutoShape 3">
              <a:extLst>
                <a:ext uri="{FF2B5EF4-FFF2-40B4-BE49-F238E27FC236}">
                  <a16:creationId xmlns:a16="http://schemas.microsoft.com/office/drawing/2014/main" id="{431AC65C-08FC-4D20-ABDB-813C28131C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653" y="2692400"/>
              <a:ext cx="2470150" cy="484188"/>
            </a:xfrm>
            <a:prstGeom prst="roundRect">
              <a:avLst>
                <a:gd name="adj" fmla="val 16667"/>
              </a:avLst>
            </a:prstGeom>
            <a:solidFill>
              <a:srgbClr val="00B8FF"/>
            </a:solidFill>
            <a:ln w="25560">
              <a:solidFill>
                <a:srgbClr val="385D8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th-TH" sz="1500">
                  <a:solidFill>
                    <a:srgbClr val="FFFFFF"/>
                  </a:solidFill>
                </a:rPr>
                <a:t>Inventory Software</a:t>
              </a:r>
            </a:p>
          </p:txBody>
        </p:sp>
        <p:sp>
          <p:nvSpPr>
            <p:cNvPr id="11270" name="AutoShape 4">
              <a:extLst>
                <a:ext uri="{FF2B5EF4-FFF2-40B4-BE49-F238E27FC236}">
                  <a16:creationId xmlns:a16="http://schemas.microsoft.com/office/drawing/2014/main" id="{6C9FFB1B-5BB2-49CA-B08B-F56657124F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653" y="3313113"/>
              <a:ext cx="2470150" cy="482600"/>
            </a:xfrm>
            <a:prstGeom prst="roundRect">
              <a:avLst>
                <a:gd name="adj" fmla="val 16667"/>
              </a:avLst>
            </a:prstGeom>
            <a:solidFill>
              <a:srgbClr val="00B8FF"/>
            </a:solidFill>
            <a:ln w="25560">
              <a:solidFill>
                <a:srgbClr val="385D8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th-TH" sz="1500">
                  <a:solidFill>
                    <a:srgbClr val="FFFFFF"/>
                  </a:solidFill>
                </a:rPr>
                <a:t>Production Software</a:t>
              </a:r>
            </a:p>
          </p:txBody>
        </p:sp>
        <p:sp>
          <p:nvSpPr>
            <p:cNvPr id="11271" name="AutoShape 5">
              <a:extLst>
                <a:ext uri="{FF2B5EF4-FFF2-40B4-BE49-F238E27FC236}">
                  <a16:creationId xmlns:a16="http://schemas.microsoft.com/office/drawing/2014/main" id="{3DDA63B9-46DF-497E-A534-BB006BEF95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653" y="3930650"/>
              <a:ext cx="2470150" cy="482600"/>
            </a:xfrm>
            <a:prstGeom prst="roundRect">
              <a:avLst>
                <a:gd name="adj" fmla="val 16667"/>
              </a:avLst>
            </a:prstGeom>
            <a:solidFill>
              <a:srgbClr val="00B8FF"/>
            </a:solidFill>
            <a:ln w="25560">
              <a:solidFill>
                <a:srgbClr val="385D8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th-TH" sz="1500">
                  <a:solidFill>
                    <a:srgbClr val="FFFFFF"/>
                  </a:solidFill>
                </a:rPr>
                <a:t>HR &amp; Payroll Software</a:t>
              </a:r>
            </a:p>
          </p:txBody>
        </p:sp>
        <p:sp>
          <p:nvSpPr>
            <p:cNvPr id="11272" name="AutoShape 6">
              <a:extLst>
                <a:ext uri="{FF2B5EF4-FFF2-40B4-BE49-F238E27FC236}">
                  <a16:creationId xmlns:a16="http://schemas.microsoft.com/office/drawing/2014/main" id="{7D85A962-20A2-4B60-9B09-B626D66B66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653" y="4549775"/>
              <a:ext cx="2470150" cy="484188"/>
            </a:xfrm>
            <a:prstGeom prst="roundRect">
              <a:avLst>
                <a:gd name="adj" fmla="val 16667"/>
              </a:avLst>
            </a:prstGeom>
            <a:solidFill>
              <a:srgbClr val="00B8FF"/>
            </a:solidFill>
            <a:ln w="25560">
              <a:solidFill>
                <a:srgbClr val="385D8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th-TH" sz="1500">
                  <a:solidFill>
                    <a:srgbClr val="FFFFFF"/>
                  </a:solidFill>
                </a:rPr>
                <a:t>CRM Software</a:t>
              </a:r>
            </a:p>
          </p:txBody>
        </p:sp>
        <p:sp>
          <p:nvSpPr>
            <p:cNvPr id="11273" name="AutoShape 7">
              <a:extLst>
                <a:ext uri="{FF2B5EF4-FFF2-40B4-BE49-F238E27FC236}">
                  <a16:creationId xmlns:a16="http://schemas.microsoft.com/office/drawing/2014/main" id="{4593D767-58AD-4F82-9228-4C9800396A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653" y="5170488"/>
              <a:ext cx="2470150" cy="482600"/>
            </a:xfrm>
            <a:prstGeom prst="roundRect">
              <a:avLst>
                <a:gd name="adj" fmla="val 16667"/>
              </a:avLst>
            </a:prstGeom>
            <a:solidFill>
              <a:srgbClr val="00B8FF"/>
            </a:solidFill>
            <a:ln w="25560">
              <a:solidFill>
                <a:srgbClr val="385D8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th-TH" sz="1500">
                  <a:solidFill>
                    <a:srgbClr val="FFFFFF"/>
                  </a:solidFill>
                </a:rPr>
                <a:t>Maintenance Software</a:t>
              </a:r>
            </a:p>
          </p:txBody>
        </p:sp>
        <p:sp>
          <p:nvSpPr>
            <p:cNvPr id="11274" name="AutoShape 8">
              <a:extLst>
                <a:ext uri="{FF2B5EF4-FFF2-40B4-BE49-F238E27FC236}">
                  <a16:creationId xmlns:a16="http://schemas.microsoft.com/office/drawing/2014/main" id="{7AB6CE7D-489B-4880-96C3-0B62CB8925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653" y="5789613"/>
              <a:ext cx="2470150" cy="484187"/>
            </a:xfrm>
            <a:prstGeom prst="roundRect">
              <a:avLst>
                <a:gd name="adj" fmla="val 16667"/>
              </a:avLst>
            </a:prstGeom>
            <a:solidFill>
              <a:srgbClr val="00B8FF"/>
            </a:solidFill>
            <a:ln w="25560">
              <a:solidFill>
                <a:srgbClr val="385D8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th-TH" sz="1500">
                  <a:solidFill>
                    <a:srgbClr val="FFFFFF"/>
                  </a:solidFill>
                </a:rPr>
                <a:t>Logistic Software</a:t>
              </a:r>
            </a:p>
          </p:txBody>
        </p:sp>
        <p:sp>
          <p:nvSpPr>
            <p:cNvPr id="11276" name="AutoShape 10">
              <a:extLst>
                <a:ext uri="{FF2B5EF4-FFF2-40B4-BE49-F238E27FC236}">
                  <a16:creationId xmlns:a16="http://schemas.microsoft.com/office/drawing/2014/main" id="{989E0CDE-F837-46B6-8B42-AF4F1752DA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653" y="1493838"/>
              <a:ext cx="2470150" cy="482600"/>
            </a:xfrm>
            <a:prstGeom prst="roundRect">
              <a:avLst>
                <a:gd name="adj" fmla="val 16667"/>
              </a:avLst>
            </a:prstGeom>
            <a:solidFill>
              <a:srgbClr val="00B8FF"/>
            </a:solidFill>
            <a:ln w="25560">
              <a:solidFill>
                <a:srgbClr val="385D8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th-TH" sz="1500">
                  <a:solidFill>
                    <a:srgbClr val="FFFFFF"/>
                  </a:solidFill>
                </a:rPr>
                <a:t>Project Software</a:t>
              </a:r>
            </a:p>
          </p:txBody>
        </p:sp>
        <p:sp>
          <p:nvSpPr>
            <p:cNvPr id="11277" name="AutoShape 11">
              <a:extLst>
                <a:ext uri="{FF2B5EF4-FFF2-40B4-BE49-F238E27FC236}">
                  <a16:creationId xmlns:a16="http://schemas.microsoft.com/office/drawing/2014/main" id="{56C8ED8F-5226-40FE-A444-CB30170AF5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528" y="1471613"/>
              <a:ext cx="1000125" cy="4827587"/>
            </a:xfrm>
            <a:prstGeom prst="roundRect">
              <a:avLst>
                <a:gd name="adj" fmla="val 16667"/>
              </a:avLst>
            </a:prstGeom>
            <a:solidFill>
              <a:srgbClr val="00B8FF"/>
            </a:solidFill>
            <a:ln w="25560">
              <a:solidFill>
                <a:srgbClr val="385D8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th-TH" sz="1500">
                  <a:solidFill>
                    <a:srgbClr val="FFFFFF"/>
                  </a:solidFill>
                </a:rPr>
                <a:t>Manual</a:t>
              </a:r>
            </a:p>
            <a:p>
              <a:pPr algn="ctr" eaLnBrk="1" hangingPunct="1">
                <a:buSzPct val="100000"/>
              </a:pPr>
              <a:r>
                <a:rPr lang="en-US" altLang="th-TH" sz="1500">
                  <a:solidFill>
                    <a:srgbClr val="FFFFFF"/>
                  </a:solidFill>
                </a:rPr>
                <a:t>&amp;</a:t>
              </a:r>
            </a:p>
            <a:p>
              <a:pPr algn="ctr" eaLnBrk="1" hangingPunct="1">
                <a:buSzPct val="100000"/>
              </a:pPr>
              <a:r>
                <a:rPr lang="en-US" altLang="th-TH" sz="1500">
                  <a:solidFill>
                    <a:srgbClr val="FFFFFF"/>
                  </a:solidFill>
                </a:rPr>
                <a:t>Excel</a:t>
              </a:r>
            </a:p>
          </p:txBody>
        </p:sp>
      </p:grpSp>
      <p:sp>
        <p:nvSpPr>
          <p:cNvPr id="11278" name="AutoShape 12">
            <a:extLst>
              <a:ext uri="{FF2B5EF4-FFF2-40B4-BE49-F238E27FC236}">
                <a16:creationId xmlns:a16="http://schemas.microsoft.com/office/drawing/2014/main" id="{773A201D-CCE3-4050-BBFE-F4F90AC36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2568" y="1471614"/>
            <a:ext cx="1377950" cy="4802186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25560">
            <a:solidFill>
              <a:srgbClr val="385D8A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2200" b="1" dirty="0">
                <a:solidFill>
                  <a:srgbClr val="FFFFFF"/>
                </a:solidFill>
              </a:rPr>
              <a:t>DS</a:t>
            </a:r>
          </a:p>
          <a:p>
            <a:pPr algn="ctr" eaLnBrk="1" hangingPunct="1">
              <a:buSzPct val="100000"/>
            </a:pPr>
            <a:r>
              <a:rPr lang="en-US" altLang="th-TH" sz="1500" dirty="0">
                <a:solidFill>
                  <a:srgbClr val="FFFFFF"/>
                </a:solidFill>
              </a:rPr>
              <a:t>(Data Science)</a:t>
            </a:r>
          </a:p>
          <a:p>
            <a:pPr algn="ctr" eaLnBrk="1" hangingPunct="1">
              <a:buSzPct val="100000"/>
            </a:pPr>
            <a:endParaRPr lang="en-US" altLang="th-TH" sz="2200" b="1" dirty="0">
              <a:solidFill>
                <a:srgbClr val="FFFFFF"/>
              </a:solidFill>
            </a:endParaRPr>
          </a:p>
          <a:p>
            <a:pPr algn="ctr" eaLnBrk="1" hangingPunct="1">
              <a:buSzPct val="100000"/>
            </a:pPr>
            <a:r>
              <a:rPr lang="en-US" altLang="th-TH" sz="2200" b="1" dirty="0">
                <a:solidFill>
                  <a:srgbClr val="FFFFFF"/>
                </a:solidFill>
              </a:rPr>
              <a:t>BI</a:t>
            </a:r>
          </a:p>
          <a:p>
            <a:pPr algn="ctr" eaLnBrk="1" hangingPunct="1">
              <a:buSzPct val="100000"/>
            </a:pPr>
            <a:r>
              <a:rPr lang="en-US" altLang="th-TH" sz="1500" dirty="0">
                <a:solidFill>
                  <a:srgbClr val="FFFFFF"/>
                </a:solidFill>
              </a:rPr>
              <a:t>(Business Intelligence)</a:t>
            </a:r>
          </a:p>
          <a:p>
            <a:pPr algn="ctr" eaLnBrk="1" hangingPunct="1">
              <a:buSzPct val="100000"/>
            </a:pPr>
            <a:endParaRPr lang="en-US" altLang="th-TH" sz="1500" dirty="0">
              <a:solidFill>
                <a:srgbClr val="FFFFFF"/>
              </a:solidFill>
            </a:endParaRPr>
          </a:p>
          <a:p>
            <a:pPr algn="ctr" eaLnBrk="1" hangingPunct="1">
              <a:buSzPct val="100000"/>
            </a:pPr>
            <a:r>
              <a:rPr lang="en-US" altLang="th-TH" sz="2200" b="1" dirty="0">
                <a:solidFill>
                  <a:srgbClr val="FFFFFF"/>
                </a:solidFill>
              </a:rPr>
              <a:t>AI</a:t>
            </a:r>
          </a:p>
          <a:p>
            <a:pPr algn="ctr" eaLnBrk="1" hangingPunct="1">
              <a:buSzPct val="100000"/>
            </a:pPr>
            <a:r>
              <a:rPr lang="en-US" altLang="th-TH" sz="1500" dirty="0">
                <a:solidFill>
                  <a:srgbClr val="FFFFFF"/>
                </a:solidFill>
              </a:rPr>
              <a:t>(Artificial Intelligence)</a:t>
            </a:r>
          </a:p>
          <a:p>
            <a:pPr algn="ctr" eaLnBrk="1" hangingPunct="1">
              <a:buSzPct val="100000"/>
            </a:pPr>
            <a:endParaRPr lang="en-US" altLang="th-TH" sz="1800" dirty="0">
              <a:solidFill>
                <a:srgbClr val="FFFFFF"/>
              </a:solidFill>
            </a:endParaRPr>
          </a:p>
          <a:p>
            <a:pPr algn="ctr" eaLnBrk="1" hangingPunct="1">
              <a:buSzPct val="100000"/>
            </a:pPr>
            <a:r>
              <a:rPr lang="en-US" altLang="th-TH" sz="1800" dirty="0">
                <a:solidFill>
                  <a:srgbClr val="FFFFFF"/>
                </a:solidFill>
              </a:rPr>
              <a:t>Need real business data from ERP</a:t>
            </a:r>
          </a:p>
        </p:txBody>
      </p:sp>
      <p:sp>
        <p:nvSpPr>
          <p:cNvPr id="11279" name="Text Box 1">
            <a:extLst>
              <a:ext uri="{FF2B5EF4-FFF2-40B4-BE49-F238E27FC236}">
                <a16:creationId xmlns:a16="http://schemas.microsoft.com/office/drawing/2014/main" id="{A4BF4635-03B8-477E-B489-A9FFF84FC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2903" y="1484313"/>
            <a:ext cx="3024187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2200" b="1" dirty="0">
                <a:latin typeface="Calibri" panose="020F0502020204030204" pitchFamily="34" charset="0"/>
              </a:rPr>
              <a:t>ERP Next-Gen </a:t>
            </a:r>
            <a:br>
              <a:rPr lang="en-US" altLang="th-TH" sz="2200" b="1" dirty="0">
                <a:latin typeface="Calibri" panose="020F0502020204030204" pitchFamily="34" charset="0"/>
              </a:rPr>
            </a:br>
            <a:r>
              <a:rPr lang="en-US" altLang="th-TH" sz="1400" dirty="0">
                <a:latin typeface="Calibri" panose="020F0502020204030204" pitchFamily="34" charset="0"/>
              </a:rPr>
              <a:t>Support Implement On Premise / Cloud / Hybrid  / with Integrated</a:t>
            </a:r>
          </a:p>
        </p:txBody>
      </p:sp>
      <p:sp>
        <p:nvSpPr>
          <p:cNvPr id="18" name="Text Box 1">
            <a:extLst>
              <a:ext uri="{FF2B5EF4-FFF2-40B4-BE49-F238E27FC236}">
                <a16:creationId xmlns:a16="http://schemas.microsoft.com/office/drawing/2014/main" id="{7206E65B-D649-4A76-87A3-D410C967D7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1514730"/>
            <a:ext cx="3374007" cy="402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2200" b="1" dirty="0">
                <a:solidFill>
                  <a:schemeClr val="bg2"/>
                </a:solidFill>
                <a:latin typeface="Calibri" panose="020F0502020204030204" pitchFamily="34" charset="0"/>
              </a:rPr>
              <a:t>Silo (Separate Databases)</a:t>
            </a:r>
            <a:endParaRPr lang="en-US" altLang="th-TH" sz="1400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1">
            <a:extLst>
              <a:ext uri="{FF2B5EF4-FFF2-40B4-BE49-F238E27FC236}">
                <a16:creationId xmlns:a16="http://schemas.microsoft.com/office/drawing/2014/main" id="{5040B4AB-2195-4C47-86AD-242E3E2AB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44475"/>
            <a:ext cx="91440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6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Prospect, Activities, Appointment, Call Log Opportunity, Inquiry and Potential tools</a:t>
            </a:r>
          </a:p>
        </p:txBody>
      </p:sp>
      <p:pic>
        <p:nvPicPr>
          <p:cNvPr id="37891" name="Picture 4">
            <a:extLst>
              <a:ext uri="{FF2B5EF4-FFF2-40B4-BE49-F238E27FC236}">
                <a16:creationId xmlns:a16="http://schemas.microsoft.com/office/drawing/2014/main" id="{AA8FABD7-1C3C-4327-8A8A-1FC53517C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1412875"/>
            <a:ext cx="7167562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Freeform 2">
            <a:extLst>
              <a:ext uri="{FF2B5EF4-FFF2-40B4-BE49-F238E27FC236}">
                <a16:creationId xmlns:a16="http://schemas.microsoft.com/office/drawing/2014/main" id="{1DD54AE3-98EA-41A1-B1DA-43A012FB8F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224088"/>
            <a:ext cx="6229350" cy="4176712"/>
          </a:xfrm>
          <a:custGeom>
            <a:avLst/>
            <a:gdLst>
              <a:gd name="T0" fmla="*/ 0 w 20505"/>
              <a:gd name="T1" fmla="*/ 2147483646 h 15399"/>
              <a:gd name="T2" fmla="*/ 0 w 20505"/>
              <a:gd name="T3" fmla="*/ 0 h 15399"/>
              <a:gd name="T4" fmla="*/ 2147483646 w 20505"/>
              <a:gd name="T5" fmla="*/ 0 h 15399"/>
              <a:gd name="T6" fmla="*/ 2147483646 w 20505"/>
              <a:gd name="T7" fmla="*/ 2147483646 h 15399"/>
              <a:gd name="T8" fmla="*/ 0 w 20505"/>
              <a:gd name="T9" fmla="*/ 2147483646 h 153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505" h="15399">
                <a:moveTo>
                  <a:pt x="0" y="15398"/>
                </a:moveTo>
                <a:lnTo>
                  <a:pt x="0" y="0"/>
                </a:lnTo>
                <a:lnTo>
                  <a:pt x="20504" y="0"/>
                </a:lnTo>
                <a:lnTo>
                  <a:pt x="20504" y="15398"/>
                </a:lnTo>
                <a:lnTo>
                  <a:pt x="0" y="15398"/>
                </a:lnTo>
              </a:path>
            </a:pathLst>
          </a:custGeom>
          <a:blipFill dpi="0" rotWithShape="0">
            <a:blip r:embed="rId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Freeform 1">
            <a:extLst>
              <a:ext uri="{FF2B5EF4-FFF2-40B4-BE49-F238E27FC236}">
                <a16:creationId xmlns:a16="http://schemas.microsoft.com/office/drawing/2014/main" id="{3FD438B0-CEFD-4859-9806-12086457E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288" y="798513"/>
            <a:ext cx="8040687" cy="5661025"/>
          </a:xfrm>
          <a:custGeom>
            <a:avLst/>
            <a:gdLst>
              <a:gd name="T0" fmla="*/ 0 w 21590"/>
              <a:gd name="T1" fmla="*/ 2147483646 h 16193"/>
              <a:gd name="T2" fmla="*/ 0 w 21590"/>
              <a:gd name="T3" fmla="*/ 0 h 16193"/>
              <a:gd name="T4" fmla="*/ 2147483646 w 21590"/>
              <a:gd name="T5" fmla="*/ 0 h 16193"/>
              <a:gd name="T6" fmla="*/ 2147483646 w 21590"/>
              <a:gd name="T7" fmla="*/ 2147483646 h 16193"/>
              <a:gd name="T8" fmla="*/ 0 w 21590"/>
              <a:gd name="T9" fmla="*/ 2147483646 h 1619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590" h="16193">
                <a:moveTo>
                  <a:pt x="0" y="16192"/>
                </a:moveTo>
                <a:lnTo>
                  <a:pt x="0" y="0"/>
                </a:lnTo>
                <a:lnTo>
                  <a:pt x="21589" y="0"/>
                </a:lnTo>
                <a:lnTo>
                  <a:pt x="21589" y="16192"/>
                </a:lnTo>
                <a:lnTo>
                  <a:pt x="0" y="16192"/>
                </a:lnTo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39939" name="Text Box 2">
            <a:extLst>
              <a:ext uri="{FF2B5EF4-FFF2-40B4-BE49-F238E27FC236}">
                <a16:creationId xmlns:a16="http://schemas.microsoft.com/office/drawing/2014/main" id="{05429519-0688-4105-9826-BA359863C6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4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Estimate Production Real Time Tool (Time)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reeform 1">
            <a:extLst>
              <a:ext uri="{FF2B5EF4-FFF2-40B4-BE49-F238E27FC236}">
                <a16:creationId xmlns:a16="http://schemas.microsoft.com/office/drawing/2014/main" id="{5CC83071-B3DD-4B9F-9AA7-0D951D415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830263"/>
            <a:ext cx="8121650" cy="5483225"/>
          </a:xfrm>
          <a:custGeom>
            <a:avLst/>
            <a:gdLst>
              <a:gd name="T0" fmla="*/ 0 w 21590"/>
              <a:gd name="T1" fmla="*/ 2147483646 h 16193"/>
              <a:gd name="T2" fmla="*/ 0 w 21590"/>
              <a:gd name="T3" fmla="*/ 0 h 16193"/>
              <a:gd name="T4" fmla="*/ 2147483646 w 21590"/>
              <a:gd name="T5" fmla="*/ 0 h 16193"/>
              <a:gd name="T6" fmla="*/ 2147483646 w 21590"/>
              <a:gd name="T7" fmla="*/ 2147483646 h 16193"/>
              <a:gd name="T8" fmla="*/ 0 w 21590"/>
              <a:gd name="T9" fmla="*/ 2147483646 h 1619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590" h="16193">
                <a:moveTo>
                  <a:pt x="0" y="16192"/>
                </a:moveTo>
                <a:lnTo>
                  <a:pt x="0" y="0"/>
                </a:lnTo>
                <a:lnTo>
                  <a:pt x="21589" y="0"/>
                </a:lnTo>
                <a:lnTo>
                  <a:pt x="21589" y="16192"/>
                </a:lnTo>
                <a:lnTo>
                  <a:pt x="0" y="16192"/>
                </a:lnTo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41987" name="Text Box 2">
            <a:extLst>
              <a:ext uri="{FF2B5EF4-FFF2-40B4-BE49-F238E27FC236}">
                <a16:creationId xmlns:a16="http://schemas.microsoft.com/office/drawing/2014/main" id="{69E65ECA-DDE4-4AA4-8418-27C89B400A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875"/>
            <a:ext cx="91440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4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Estimate Production Real Time Tool (Material)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reeform 1">
            <a:extLst>
              <a:ext uri="{FF2B5EF4-FFF2-40B4-BE49-F238E27FC236}">
                <a16:creationId xmlns:a16="http://schemas.microsoft.com/office/drawing/2014/main" id="{6D7870D1-A919-491B-B892-0EBBD2E92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725" y="1260475"/>
            <a:ext cx="7672388" cy="5067300"/>
          </a:xfrm>
          <a:custGeom>
            <a:avLst/>
            <a:gdLst>
              <a:gd name="T0" fmla="*/ 0 w 22054"/>
              <a:gd name="T1" fmla="*/ 2147483646 h 16001"/>
              <a:gd name="T2" fmla="*/ 0 w 22054"/>
              <a:gd name="T3" fmla="*/ 0 h 16001"/>
              <a:gd name="T4" fmla="*/ 2147483646 w 22054"/>
              <a:gd name="T5" fmla="*/ 0 h 16001"/>
              <a:gd name="T6" fmla="*/ 2147483646 w 22054"/>
              <a:gd name="T7" fmla="*/ 2147483646 h 16001"/>
              <a:gd name="T8" fmla="*/ 0 w 22054"/>
              <a:gd name="T9" fmla="*/ 2147483646 h 1600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054" h="16001">
                <a:moveTo>
                  <a:pt x="0" y="16000"/>
                </a:moveTo>
                <a:lnTo>
                  <a:pt x="0" y="0"/>
                </a:lnTo>
                <a:lnTo>
                  <a:pt x="22053" y="0"/>
                </a:lnTo>
                <a:lnTo>
                  <a:pt x="22053" y="16000"/>
                </a:lnTo>
                <a:lnTo>
                  <a:pt x="0" y="16000"/>
                </a:lnTo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44035" name="Text Box 2">
            <a:extLst>
              <a:ext uri="{FF2B5EF4-FFF2-40B4-BE49-F238E27FC236}">
                <a16:creationId xmlns:a16="http://schemas.microsoft.com/office/drawing/2014/main" id="{BF89DA59-F88E-4B34-A9E2-438A1145D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7338"/>
            <a:ext cx="91440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5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Sale Order / Web Order / Tablet Order</a:t>
            </a:r>
          </a:p>
          <a:p>
            <a:pPr algn="ctr" eaLnBrk="1" hangingPunct="1">
              <a:buSzPct val="100000"/>
            </a:pPr>
            <a:r>
              <a:rPr lang="en-US" altLang="th-TH" sz="35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Or Off-Line Excel Import Order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reeform 1">
            <a:extLst>
              <a:ext uri="{FF2B5EF4-FFF2-40B4-BE49-F238E27FC236}">
                <a16:creationId xmlns:a16="http://schemas.microsoft.com/office/drawing/2014/main" id="{80B0CA94-A5E5-43DF-B3D7-8221E9811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175" y="873125"/>
            <a:ext cx="7983538" cy="5397500"/>
          </a:xfrm>
          <a:custGeom>
            <a:avLst/>
            <a:gdLst>
              <a:gd name="T0" fmla="*/ 0 w 21590"/>
              <a:gd name="T1" fmla="*/ 2147483646 h 16193"/>
              <a:gd name="T2" fmla="*/ 0 w 21590"/>
              <a:gd name="T3" fmla="*/ 0 h 16193"/>
              <a:gd name="T4" fmla="*/ 2147483646 w 21590"/>
              <a:gd name="T5" fmla="*/ 0 h 16193"/>
              <a:gd name="T6" fmla="*/ 2147483646 w 21590"/>
              <a:gd name="T7" fmla="*/ 2147483646 h 16193"/>
              <a:gd name="T8" fmla="*/ 0 w 21590"/>
              <a:gd name="T9" fmla="*/ 2147483646 h 1619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590" h="16193">
                <a:moveTo>
                  <a:pt x="0" y="16192"/>
                </a:moveTo>
                <a:lnTo>
                  <a:pt x="0" y="0"/>
                </a:lnTo>
                <a:lnTo>
                  <a:pt x="21589" y="0"/>
                </a:lnTo>
                <a:lnTo>
                  <a:pt x="21589" y="16192"/>
                </a:lnTo>
                <a:lnTo>
                  <a:pt x="0" y="16192"/>
                </a:lnTo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46083" name="Text Box 2">
            <a:extLst>
              <a:ext uri="{FF2B5EF4-FFF2-40B4-BE49-F238E27FC236}">
                <a16:creationId xmlns:a16="http://schemas.microsoft.com/office/drawing/2014/main" id="{DEFC6988-18D3-4A84-B31F-1F688049A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91440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5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Job Order, Production Order, Process Order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1">
            <a:extLst>
              <a:ext uri="{FF2B5EF4-FFF2-40B4-BE49-F238E27FC236}">
                <a16:creationId xmlns:a16="http://schemas.microsoft.com/office/drawing/2014/main" id="{722893BB-A353-4FC8-9719-02B4B11B0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3025"/>
            <a:ext cx="91440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600">
                <a:solidFill>
                  <a:srgbClr val="000000"/>
                </a:solidFill>
                <a:latin typeface="Calibri" panose="020F0502020204030204" pitchFamily="34" charset="0"/>
              </a:rPr>
              <a:t>Capacity Requirement Planning</a:t>
            </a:r>
          </a:p>
        </p:txBody>
      </p:sp>
      <p:sp>
        <p:nvSpPr>
          <p:cNvPr id="48131" name="Freeform 2">
            <a:extLst>
              <a:ext uri="{FF2B5EF4-FFF2-40B4-BE49-F238E27FC236}">
                <a16:creationId xmlns:a16="http://schemas.microsoft.com/office/drawing/2014/main" id="{BFFF2B64-491A-41BA-8209-76D1BCEB0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720725"/>
            <a:ext cx="7772400" cy="5829300"/>
          </a:xfrm>
          <a:custGeom>
            <a:avLst/>
            <a:gdLst>
              <a:gd name="T0" fmla="*/ 0 w 21590"/>
              <a:gd name="T1" fmla="*/ 2147483646 h 16193"/>
              <a:gd name="T2" fmla="*/ 0 w 21590"/>
              <a:gd name="T3" fmla="*/ 0 h 16193"/>
              <a:gd name="T4" fmla="*/ 2147483646 w 21590"/>
              <a:gd name="T5" fmla="*/ 0 h 16193"/>
              <a:gd name="T6" fmla="*/ 2147483646 w 21590"/>
              <a:gd name="T7" fmla="*/ 2147483646 h 16193"/>
              <a:gd name="T8" fmla="*/ 0 w 21590"/>
              <a:gd name="T9" fmla="*/ 2147483646 h 1619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590" h="16193">
                <a:moveTo>
                  <a:pt x="0" y="16192"/>
                </a:moveTo>
                <a:lnTo>
                  <a:pt x="0" y="0"/>
                </a:lnTo>
                <a:lnTo>
                  <a:pt x="21589" y="0"/>
                </a:lnTo>
                <a:lnTo>
                  <a:pt x="21589" y="16192"/>
                </a:lnTo>
                <a:lnTo>
                  <a:pt x="0" y="16192"/>
                </a:lnTo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1">
            <a:extLst>
              <a:ext uri="{FF2B5EF4-FFF2-40B4-BE49-F238E27FC236}">
                <a16:creationId xmlns:a16="http://schemas.microsoft.com/office/drawing/2014/main" id="{E2CEA938-9BA8-4D3B-B37F-30F21B773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3025"/>
            <a:ext cx="91440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600">
                <a:solidFill>
                  <a:srgbClr val="000000"/>
                </a:solidFill>
                <a:latin typeface="Calibri" panose="020F0502020204030204" pitchFamily="34" charset="0"/>
              </a:rPr>
              <a:t>RCCP (Rough Cut Capacity) – ReOrder Priority</a:t>
            </a:r>
          </a:p>
        </p:txBody>
      </p:sp>
      <p:sp>
        <p:nvSpPr>
          <p:cNvPr id="50179" name="Freeform 2">
            <a:extLst>
              <a:ext uri="{FF2B5EF4-FFF2-40B4-BE49-F238E27FC236}">
                <a16:creationId xmlns:a16="http://schemas.microsoft.com/office/drawing/2014/main" id="{124B7D23-2EC6-4A6D-B4EE-289FF9D7D1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388" y="758825"/>
            <a:ext cx="7772400" cy="5829300"/>
          </a:xfrm>
          <a:custGeom>
            <a:avLst/>
            <a:gdLst>
              <a:gd name="T0" fmla="*/ 0 w 21590"/>
              <a:gd name="T1" fmla="*/ 2147483646 h 16193"/>
              <a:gd name="T2" fmla="*/ 0 w 21590"/>
              <a:gd name="T3" fmla="*/ 0 h 16193"/>
              <a:gd name="T4" fmla="*/ 2147483646 w 21590"/>
              <a:gd name="T5" fmla="*/ 0 h 16193"/>
              <a:gd name="T6" fmla="*/ 2147483646 w 21590"/>
              <a:gd name="T7" fmla="*/ 2147483646 h 16193"/>
              <a:gd name="T8" fmla="*/ 0 w 21590"/>
              <a:gd name="T9" fmla="*/ 2147483646 h 1619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590" h="16193">
                <a:moveTo>
                  <a:pt x="0" y="16192"/>
                </a:moveTo>
                <a:lnTo>
                  <a:pt x="0" y="0"/>
                </a:lnTo>
                <a:lnTo>
                  <a:pt x="21589" y="0"/>
                </a:lnTo>
                <a:lnTo>
                  <a:pt x="21589" y="16192"/>
                </a:lnTo>
                <a:lnTo>
                  <a:pt x="0" y="16192"/>
                </a:lnTo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1">
            <a:extLst>
              <a:ext uri="{FF2B5EF4-FFF2-40B4-BE49-F238E27FC236}">
                <a16:creationId xmlns:a16="http://schemas.microsoft.com/office/drawing/2014/main" id="{86FD6BCA-1DD6-4C9F-B96C-87499AF9D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4613"/>
            <a:ext cx="91440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600">
                <a:solidFill>
                  <a:srgbClr val="000000"/>
                </a:solidFill>
                <a:latin typeface="Calibri" panose="020F0502020204030204" pitchFamily="34" charset="0"/>
              </a:rPr>
              <a:t>RCCP (Rough Cut Capacity) – Recalculation</a:t>
            </a:r>
          </a:p>
        </p:txBody>
      </p:sp>
      <p:sp>
        <p:nvSpPr>
          <p:cNvPr id="52227" name="Freeform 2">
            <a:extLst>
              <a:ext uri="{FF2B5EF4-FFF2-40B4-BE49-F238E27FC236}">
                <a16:creationId xmlns:a16="http://schemas.microsoft.com/office/drawing/2014/main" id="{8F0E5362-5AA3-496D-A877-BF55491EC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755650"/>
            <a:ext cx="7772400" cy="5829300"/>
          </a:xfrm>
          <a:custGeom>
            <a:avLst/>
            <a:gdLst>
              <a:gd name="T0" fmla="*/ 0 w 21590"/>
              <a:gd name="T1" fmla="*/ 2147483646 h 16193"/>
              <a:gd name="T2" fmla="*/ 0 w 21590"/>
              <a:gd name="T3" fmla="*/ 0 h 16193"/>
              <a:gd name="T4" fmla="*/ 2147483646 w 21590"/>
              <a:gd name="T5" fmla="*/ 0 h 16193"/>
              <a:gd name="T6" fmla="*/ 2147483646 w 21590"/>
              <a:gd name="T7" fmla="*/ 2147483646 h 16193"/>
              <a:gd name="T8" fmla="*/ 0 w 21590"/>
              <a:gd name="T9" fmla="*/ 2147483646 h 1619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590" h="16193">
                <a:moveTo>
                  <a:pt x="0" y="16192"/>
                </a:moveTo>
                <a:lnTo>
                  <a:pt x="0" y="0"/>
                </a:lnTo>
                <a:lnTo>
                  <a:pt x="21589" y="0"/>
                </a:lnTo>
                <a:lnTo>
                  <a:pt x="21589" y="16192"/>
                </a:lnTo>
                <a:lnTo>
                  <a:pt x="0" y="16192"/>
                </a:lnTo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reeform 1">
            <a:extLst>
              <a:ext uri="{FF2B5EF4-FFF2-40B4-BE49-F238E27FC236}">
                <a16:creationId xmlns:a16="http://schemas.microsoft.com/office/drawing/2014/main" id="{80188101-14A8-4FEB-AB60-1033DBDCA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375" y="873125"/>
            <a:ext cx="8135938" cy="5383213"/>
          </a:xfrm>
          <a:custGeom>
            <a:avLst/>
            <a:gdLst>
              <a:gd name="T0" fmla="*/ 0 w 21590"/>
              <a:gd name="T1" fmla="*/ 2147483646 h 16193"/>
              <a:gd name="T2" fmla="*/ 0 w 21590"/>
              <a:gd name="T3" fmla="*/ 0 h 16193"/>
              <a:gd name="T4" fmla="*/ 2147483646 w 21590"/>
              <a:gd name="T5" fmla="*/ 0 h 16193"/>
              <a:gd name="T6" fmla="*/ 2147483646 w 21590"/>
              <a:gd name="T7" fmla="*/ 2147483646 h 16193"/>
              <a:gd name="T8" fmla="*/ 0 w 21590"/>
              <a:gd name="T9" fmla="*/ 2147483646 h 1619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590" h="16193">
                <a:moveTo>
                  <a:pt x="0" y="16192"/>
                </a:moveTo>
                <a:lnTo>
                  <a:pt x="0" y="0"/>
                </a:lnTo>
                <a:lnTo>
                  <a:pt x="21589" y="0"/>
                </a:lnTo>
                <a:lnTo>
                  <a:pt x="21589" y="16192"/>
                </a:lnTo>
                <a:lnTo>
                  <a:pt x="0" y="16192"/>
                </a:lnTo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54275" name="Text Box 2">
            <a:extLst>
              <a:ext uri="{FF2B5EF4-FFF2-40B4-BE49-F238E27FC236}">
                <a16:creationId xmlns:a16="http://schemas.microsoft.com/office/drawing/2014/main" id="{DDE59B43-B5D0-46E5-8F0F-C8B6A0B73D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3025"/>
            <a:ext cx="91440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5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RCCP (Rough Cut Capacity) – Bulk Order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Freeform 1">
            <a:extLst>
              <a:ext uri="{FF2B5EF4-FFF2-40B4-BE49-F238E27FC236}">
                <a16:creationId xmlns:a16="http://schemas.microsoft.com/office/drawing/2014/main" id="{C9A9870A-62A5-4EA3-9EEA-9DA02EEF1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8" y="931863"/>
            <a:ext cx="8054975" cy="5353050"/>
          </a:xfrm>
          <a:custGeom>
            <a:avLst/>
            <a:gdLst>
              <a:gd name="T0" fmla="*/ 0 w 23400"/>
              <a:gd name="T1" fmla="*/ 2147483646 h 16001"/>
              <a:gd name="T2" fmla="*/ 0 w 23400"/>
              <a:gd name="T3" fmla="*/ 0 h 16001"/>
              <a:gd name="T4" fmla="*/ 2147483646 w 23400"/>
              <a:gd name="T5" fmla="*/ 0 h 16001"/>
              <a:gd name="T6" fmla="*/ 2147483646 w 23400"/>
              <a:gd name="T7" fmla="*/ 2147483646 h 16001"/>
              <a:gd name="T8" fmla="*/ 0 w 23400"/>
              <a:gd name="T9" fmla="*/ 2147483646 h 1600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400" h="16001">
                <a:moveTo>
                  <a:pt x="0" y="16000"/>
                </a:moveTo>
                <a:lnTo>
                  <a:pt x="0" y="0"/>
                </a:lnTo>
                <a:lnTo>
                  <a:pt x="23399" y="0"/>
                </a:lnTo>
                <a:lnTo>
                  <a:pt x="23399" y="16000"/>
                </a:lnTo>
                <a:lnTo>
                  <a:pt x="0" y="16000"/>
                </a:lnTo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56323" name="Text Box 2">
            <a:extLst>
              <a:ext uri="{FF2B5EF4-FFF2-40B4-BE49-F238E27FC236}">
                <a16:creationId xmlns:a16="http://schemas.microsoft.com/office/drawing/2014/main" id="{93E4BFEA-1260-492F-A6EA-586F15445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6038"/>
            <a:ext cx="91440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5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MPS (Master Planning Schedule)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>
            <a:extLst>
              <a:ext uri="{FF2B5EF4-FFF2-40B4-BE49-F238E27FC236}">
                <a16:creationId xmlns:a16="http://schemas.microsoft.com/office/drawing/2014/main" id="{1D21DAF3-6B24-4C9C-B69C-9D6F299473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38125"/>
            <a:ext cx="82296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4000">
                <a:solidFill>
                  <a:srgbClr val="000000"/>
                </a:solidFill>
                <a:latin typeface="Calibri" panose="020F0502020204030204" pitchFamily="34" charset="0"/>
              </a:rPr>
              <a:t>What is BI ?</a:t>
            </a:r>
          </a:p>
        </p:txBody>
      </p:sp>
      <p:pic>
        <p:nvPicPr>
          <p:cNvPr id="14339" name="Picture 4">
            <a:extLst>
              <a:ext uri="{FF2B5EF4-FFF2-40B4-BE49-F238E27FC236}">
                <a16:creationId xmlns:a16="http://schemas.microsoft.com/office/drawing/2014/main" id="{EDB5164B-B740-4B34-AF85-3F3E9C073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765175"/>
            <a:ext cx="7631113" cy="593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1">
            <a:extLst>
              <a:ext uri="{FF2B5EF4-FFF2-40B4-BE49-F238E27FC236}">
                <a16:creationId xmlns:a16="http://schemas.microsoft.com/office/drawing/2014/main" id="{F094D538-8A90-4C81-8113-5B34EFE6B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88"/>
            <a:ext cx="91440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6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Line Schedule</a:t>
            </a:r>
          </a:p>
        </p:txBody>
      </p:sp>
      <p:sp>
        <p:nvSpPr>
          <p:cNvPr id="58371" name="Freeform 2">
            <a:extLst>
              <a:ext uri="{FF2B5EF4-FFF2-40B4-BE49-F238E27FC236}">
                <a16:creationId xmlns:a16="http://schemas.microsoft.com/office/drawing/2014/main" id="{ACBB524C-4D28-4CC7-910F-B98F16EFE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113" y="990600"/>
            <a:ext cx="7880350" cy="5265738"/>
          </a:xfrm>
          <a:custGeom>
            <a:avLst/>
            <a:gdLst>
              <a:gd name="T0" fmla="*/ 0 w 23001"/>
              <a:gd name="T1" fmla="*/ 2147483646 h 15826"/>
              <a:gd name="T2" fmla="*/ 0 w 23001"/>
              <a:gd name="T3" fmla="*/ 0 h 15826"/>
              <a:gd name="T4" fmla="*/ 2147483646 w 23001"/>
              <a:gd name="T5" fmla="*/ 0 h 15826"/>
              <a:gd name="T6" fmla="*/ 2147483646 w 23001"/>
              <a:gd name="T7" fmla="*/ 2147483646 h 15826"/>
              <a:gd name="T8" fmla="*/ 0 w 23001"/>
              <a:gd name="T9" fmla="*/ 2147483646 h 158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001" h="15826">
                <a:moveTo>
                  <a:pt x="0" y="15825"/>
                </a:moveTo>
                <a:lnTo>
                  <a:pt x="0" y="0"/>
                </a:lnTo>
                <a:lnTo>
                  <a:pt x="23000" y="0"/>
                </a:lnTo>
                <a:lnTo>
                  <a:pt x="23000" y="15825"/>
                </a:lnTo>
                <a:lnTo>
                  <a:pt x="0" y="15825"/>
                </a:lnTo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1">
            <a:extLst>
              <a:ext uri="{FF2B5EF4-FFF2-40B4-BE49-F238E27FC236}">
                <a16:creationId xmlns:a16="http://schemas.microsoft.com/office/drawing/2014/main" id="{182BE641-6348-4C63-894D-44AE0574A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5" y="0"/>
            <a:ext cx="91440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6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MRP (Material Requirement Planning) </a:t>
            </a:r>
          </a:p>
        </p:txBody>
      </p:sp>
      <p:sp>
        <p:nvSpPr>
          <p:cNvPr id="60419" name="Freeform 2">
            <a:extLst>
              <a:ext uri="{FF2B5EF4-FFF2-40B4-BE49-F238E27FC236}">
                <a16:creationId xmlns:a16="http://schemas.microsoft.com/office/drawing/2014/main" id="{44F16D41-852E-4117-B965-73A9B2005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313" y="863600"/>
            <a:ext cx="7997825" cy="5421313"/>
          </a:xfrm>
          <a:custGeom>
            <a:avLst/>
            <a:gdLst>
              <a:gd name="T0" fmla="*/ 0 w 21590"/>
              <a:gd name="T1" fmla="*/ 2147483646 h 16193"/>
              <a:gd name="T2" fmla="*/ 0 w 21590"/>
              <a:gd name="T3" fmla="*/ 0 h 16193"/>
              <a:gd name="T4" fmla="*/ 2147483646 w 21590"/>
              <a:gd name="T5" fmla="*/ 0 h 16193"/>
              <a:gd name="T6" fmla="*/ 2147483646 w 21590"/>
              <a:gd name="T7" fmla="*/ 2147483646 h 16193"/>
              <a:gd name="T8" fmla="*/ 0 w 21590"/>
              <a:gd name="T9" fmla="*/ 2147483646 h 1619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590" h="16193">
                <a:moveTo>
                  <a:pt x="0" y="16192"/>
                </a:moveTo>
                <a:lnTo>
                  <a:pt x="0" y="0"/>
                </a:lnTo>
                <a:lnTo>
                  <a:pt x="21589" y="0"/>
                </a:lnTo>
                <a:lnTo>
                  <a:pt x="21589" y="16192"/>
                </a:lnTo>
                <a:lnTo>
                  <a:pt x="0" y="16192"/>
                </a:lnTo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1">
            <a:extLst>
              <a:ext uri="{FF2B5EF4-FFF2-40B4-BE49-F238E27FC236}">
                <a16:creationId xmlns:a16="http://schemas.microsoft.com/office/drawing/2014/main" id="{794FB344-EE78-45E8-B013-A0BE46C2E8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5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Vendor Pending Schedule &amp; Monitoring</a:t>
            </a:r>
          </a:p>
        </p:txBody>
      </p:sp>
      <p:sp>
        <p:nvSpPr>
          <p:cNvPr id="62467" name="Freeform 2">
            <a:extLst>
              <a:ext uri="{FF2B5EF4-FFF2-40B4-BE49-F238E27FC236}">
                <a16:creationId xmlns:a16="http://schemas.microsoft.com/office/drawing/2014/main" id="{335D3B18-7E25-4DD4-8FE6-F376ED677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375" y="842963"/>
            <a:ext cx="8121650" cy="5456237"/>
          </a:xfrm>
          <a:custGeom>
            <a:avLst/>
            <a:gdLst>
              <a:gd name="T0" fmla="*/ 0 w 20418"/>
              <a:gd name="T1" fmla="*/ 2147483646 h 15822"/>
              <a:gd name="T2" fmla="*/ 0 w 20418"/>
              <a:gd name="T3" fmla="*/ 0 h 15822"/>
              <a:gd name="T4" fmla="*/ 2147483646 w 20418"/>
              <a:gd name="T5" fmla="*/ 0 h 15822"/>
              <a:gd name="T6" fmla="*/ 2147483646 w 20418"/>
              <a:gd name="T7" fmla="*/ 2147483646 h 15822"/>
              <a:gd name="T8" fmla="*/ 0 w 20418"/>
              <a:gd name="T9" fmla="*/ 2147483646 h 158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418" h="15822">
                <a:moveTo>
                  <a:pt x="0" y="15821"/>
                </a:moveTo>
                <a:lnTo>
                  <a:pt x="0" y="0"/>
                </a:lnTo>
                <a:lnTo>
                  <a:pt x="20417" y="0"/>
                </a:lnTo>
                <a:lnTo>
                  <a:pt x="20417" y="15821"/>
                </a:lnTo>
                <a:lnTo>
                  <a:pt x="0" y="15821"/>
                </a:lnTo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1">
            <a:extLst>
              <a:ext uri="{FF2B5EF4-FFF2-40B4-BE49-F238E27FC236}">
                <a16:creationId xmlns:a16="http://schemas.microsoft.com/office/drawing/2014/main" id="{8E637773-25DB-487D-BA22-E3C06DF0D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988"/>
            <a:ext cx="91440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0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Shop Floor Control, Quick Receive Production Mode</a:t>
            </a:r>
          </a:p>
        </p:txBody>
      </p:sp>
      <p:sp>
        <p:nvSpPr>
          <p:cNvPr id="64515" name="Freeform 2">
            <a:extLst>
              <a:ext uri="{FF2B5EF4-FFF2-40B4-BE49-F238E27FC236}">
                <a16:creationId xmlns:a16="http://schemas.microsoft.com/office/drawing/2014/main" id="{703B67BC-612C-4E4B-92D3-FD917268CE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885825"/>
            <a:ext cx="7489825" cy="5064125"/>
          </a:xfrm>
          <a:custGeom>
            <a:avLst/>
            <a:gdLst>
              <a:gd name="T0" fmla="*/ 0 w 20399"/>
              <a:gd name="T1" fmla="*/ 2147483646 h 16034"/>
              <a:gd name="T2" fmla="*/ 0 w 20399"/>
              <a:gd name="T3" fmla="*/ 0 h 16034"/>
              <a:gd name="T4" fmla="*/ 2147483646 w 20399"/>
              <a:gd name="T5" fmla="*/ 0 h 16034"/>
              <a:gd name="T6" fmla="*/ 2147483646 w 20399"/>
              <a:gd name="T7" fmla="*/ 2147483646 h 16034"/>
              <a:gd name="T8" fmla="*/ 0 w 20399"/>
              <a:gd name="T9" fmla="*/ 2147483646 h 160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399" h="16034">
                <a:moveTo>
                  <a:pt x="0" y="16033"/>
                </a:moveTo>
                <a:lnTo>
                  <a:pt x="0" y="0"/>
                </a:lnTo>
                <a:lnTo>
                  <a:pt x="20398" y="0"/>
                </a:lnTo>
                <a:lnTo>
                  <a:pt x="20398" y="16033"/>
                </a:lnTo>
                <a:lnTo>
                  <a:pt x="0" y="16033"/>
                </a:lnTo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pic>
        <p:nvPicPr>
          <p:cNvPr id="64516" name="Picture 5">
            <a:extLst>
              <a:ext uri="{FF2B5EF4-FFF2-40B4-BE49-F238E27FC236}">
                <a16:creationId xmlns:a16="http://schemas.microsoft.com/office/drawing/2014/main" id="{2AFA8881-43DD-49F5-A560-2D1DAA023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576513"/>
            <a:ext cx="5483225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1">
            <a:extLst>
              <a:ext uri="{FF2B5EF4-FFF2-40B4-BE49-F238E27FC236}">
                <a16:creationId xmlns:a16="http://schemas.microsoft.com/office/drawing/2014/main" id="{6FF98FD3-A0BF-4C8D-BDD6-AE79ABA21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9388" y="844550"/>
            <a:ext cx="9539288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0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Advance Receive Production support Outsource, QA, Partial, Scrap, By Product, Actual DL, Factory LOT &amp; Serial, Batch, LOT &amp; Serial, Performance, Bar code, RFID, Link Machine Embedded</a:t>
            </a:r>
          </a:p>
          <a:p>
            <a:pPr algn="ctr" eaLnBrk="1" hangingPunct="1">
              <a:buSzPct val="100000"/>
            </a:pPr>
            <a:r>
              <a:rPr lang="en-US" altLang="th-TH" sz="30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With 3 Parallel Units + Unlimited Package Units</a:t>
            </a:r>
          </a:p>
        </p:txBody>
      </p:sp>
      <p:sp>
        <p:nvSpPr>
          <p:cNvPr id="66563" name="Freeform 2">
            <a:extLst>
              <a:ext uri="{FF2B5EF4-FFF2-40B4-BE49-F238E27FC236}">
                <a16:creationId xmlns:a16="http://schemas.microsoft.com/office/drawing/2014/main" id="{FE29128C-8F77-40D3-B8EA-8FD12250F4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2492375"/>
            <a:ext cx="6943725" cy="4000500"/>
          </a:xfrm>
          <a:custGeom>
            <a:avLst/>
            <a:gdLst>
              <a:gd name="T0" fmla="*/ 0 w 18501"/>
              <a:gd name="T1" fmla="*/ 2147483646 h 13301"/>
              <a:gd name="T2" fmla="*/ 0 w 18501"/>
              <a:gd name="T3" fmla="*/ 0 h 13301"/>
              <a:gd name="T4" fmla="*/ 2147483646 w 18501"/>
              <a:gd name="T5" fmla="*/ 0 h 13301"/>
              <a:gd name="T6" fmla="*/ 2147483646 w 18501"/>
              <a:gd name="T7" fmla="*/ 2147483646 h 13301"/>
              <a:gd name="T8" fmla="*/ 0 w 18501"/>
              <a:gd name="T9" fmla="*/ 2147483646 h 1330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501" h="13301">
                <a:moveTo>
                  <a:pt x="0" y="13300"/>
                </a:moveTo>
                <a:lnTo>
                  <a:pt x="0" y="0"/>
                </a:lnTo>
                <a:lnTo>
                  <a:pt x="18500" y="0"/>
                </a:lnTo>
                <a:lnTo>
                  <a:pt x="18500" y="13300"/>
                </a:lnTo>
                <a:lnTo>
                  <a:pt x="0" y="13300"/>
                </a:lnTo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1">
            <a:extLst>
              <a:ext uri="{FF2B5EF4-FFF2-40B4-BE49-F238E27FC236}">
                <a16:creationId xmlns:a16="http://schemas.microsoft.com/office/drawing/2014/main" id="{768F717A-3902-4464-B83E-90795B16AD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63"/>
            <a:ext cx="91440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6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Real time Production Status</a:t>
            </a:r>
          </a:p>
        </p:txBody>
      </p:sp>
      <p:sp>
        <p:nvSpPr>
          <p:cNvPr id="68611" name="Freeform 2">
            <a:extLst>
              <a:ext uri="{FF2B5EF4-FFF2-40B4-BE49-F238E27FC236}">
                <a16:creationId xmlns:a16="http://schemas.microsoft.com/office/drawing/2014/main" id="{BBF6ED24-E235-401F-A965-3903DCA37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025" y="847725"/>
            <a:ext cx="7996238" cy="5408613"/>
          </a:xfrm>
          <a:custGeom>
            <a:avLst/>
            <a:gdLst>
              <a:gd name="T0" fmla="*/ 0 w 22901"/>
              <a:gd name="T1" fmla="*/ 2147483646 h 16001"/>
              <a:gd name="T2" fmla="*/ 0 w 22901"/>
              <a:gd name="T3" fmla="*/ 0 h 16001"/>
              <a:gd name="T4" fmla="*/ 2147483646 w 22901"/>
              <a:gd name="T5" fmla="*/ 0 h 16001"/>
              <a:gd name="T6" fmla="*/ 2147483646 w 22901"/>
              <a:gd name="T7" fmla="*/ 2147483646 h 16001"/>
              <a:gd name="T8" fmla="*/ 0 w 22901"/>
              <a:gd name="T9" fmla="*/ 2147483646 h 1600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901" h="16001">
                <a:moveTo>
                  <a:pt x="0" y="16000"/>
                </a:moveTo>
                <a:lnTo>
                  <a:pt x="0" y="0"/>
                </a:lnTo>
                <a:lnTo>
                  <a:pt x="22900" y="0"/>
                </a:lnTo>
                <a:lnTo>
                  <a:pt x="22900" y="16000"/>
                </a:lnTo>
                <a:lnTo>
                  <a:pt x="0" y="16000"/>
                </a:lnTo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Freeform 1">
            <a:extLst>
              <a:ext uri="{FF2B5EF4-FFF2-40B4-BE49-F238E27FC236}">
                <a16:creationId xmlns:a16="http://schemas.microsoft.com/office/drawing/2014/main" id="{DA32ED7F-7E1B-4B27-B0CB-4D8996EBC3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196975"/>
            <a:ext cx="7648575" cy="5102225"/>
          </a:xfrm>
          <a:custGeom>
            <a:avLst/>
            <a:gdLst>
              <a:gd name="T0" fmla="*/ 0 w 23101"/>
              <a:gd name="T1" fmla="*/ 2147483646 h 16001"/>
              <a:gd name="T2" fmla="*/ 0 w 23101"/>
              <a:gd name="T3" fmla="*/ 0 h 16001"/>
              <a:gd name="T4" fmla="*/ 2147483646 w 23101"/>
              <a:gd name="T5" fmla="*/ 0 h 16001"/>
              <a:gd name="T6" fmla="*/ 2147483646 w 23101"/>
              <a:gd name="T7" fmla="*/ 2147483646 h 16001"/>
              <a:gd name="T8" fmla="*/ 0 w 23101"/>
              <a:gd name="T9" fmla="*/ 2147483646 h 1600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101" h="16001">
                <a:moveTo>
                  <a:pt x="0" y="16000"/>
                </a:moveTo>
                <a:lnTo>
                  <a:pt x="0" y="0"/>
                </a:lnTo>
                <a:lnTo>
                  <a:pt x="23100" y="0"/>
                </a:lnTo>
                <a:lnTo>
                  <a:pt x="23100" y="16000"/>
                </a:lnTo>
                <a:lnTo>
                  <a:pt x="0" y="16000"/>
                </a:lnTo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70659" name="Text Box 2">
            <a:extLst>
              <a:ext uri="{FF2B5EF4-FFF2-40B4-BE49-F238E27FC236}">
                <a16:creationId xmlns:a16="http://schemas.microsoft.com/office/drawing/2014/main" id="{7E23A29E-4976-462A-B5DB-4D8DAC01AD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8288"/>
            <a:ext cx="91440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3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Real time Stock Branch, Location, Pallet, Box Serial No, Status and Virtual Stock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Freeform 1">
            <a:extLst>
              <a:ext uri="{FF2B5EF4-FFF2-40B4-BE49-F238E27FC236}">
                <a16:creationId xmlns:a16="http://schemas.microsoft.com/office/drawing/2014/main" id="{C33F9842-5107-40EF-B9E4-518A3194F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338" y="1311275"/>
            <a:ext cx="7807325" cy="5089525"/>
          </a:xfrm>
          <a:custGeom>
            <a:avLst/>
            <a:gdLst>
              <a:gd name="T0" fmla="*/ 0 w 21484"/>
              <a:gd name="T1" fmla="*/ 2147483646 h 16113"/>
              <a:gd name="T2" fmla="*/ 0 w 21484"/>
              <a:gd name="T3" fmla="*/ 0 h 16113"/>
              <a:gd name="T4" fmla="*/ 2147483646 w 21484"/>
              <a:gd name="T5" fmla="*/ 0 h 16113"/>
              <a:gd name="T6" fmla="*/ 2147483646 w 21484"/>
              <a:gd name="T7" fmla="*/ 2147483646 h 16113"/>
              <a:gd name="T8" fmla="*/ 0 w 21484"/>
              <a:gd name="T9" fmla="*/ 2147483646 h 161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484" h="16113">
                <a:moveTo>
                  <a:pt x="0" y="16112"/>
                </a:moveTo>
                <a:lnTo>
                  <a:pt x="0" y="0"/>
                </a:lnTo>
                <a:lnTo>
                  <a:pt x="21483" y="0"/>
                </a:lnTo>
                <a:lnTo>
                  <a:pt x="21483" y="16112"/>
                </a:lnTo>
                <a:lnTo>
                  <a:pt x="0" y="16112"/>
                </a:lnTo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72707" name="Text Box 2">
            <a:extLst>
              <a:ext uri="{FF2B5EF4-FFF2-40B4-BE49-F238E27FC236}">
                <a16:creationId xmlns:a16="http://schemas.microsoft.com/office/drawing/2014/main" id="{FEC2A7C8-56AC-43AA-9700-D4C5DB833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71513"/>
            <a:ext cx="91440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6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Drill Down to Source of Document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1">
            <a:extLst>
              <a:ext uri="{FF2B5EF4-FFF2-40B4-BE49-F238E27FC236}">
                <a16:creationId xmlns:a16="http://schemas.microsoft.com/office/drawing/2014/main" id="{F7768708-5F24-4D3E-826F-71B99D23E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5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Supply Chain Traceability</a:t>
            </a:r>
          </a:p>
        </p:txBody>
      </p:sp>
      <p:pic>
        <p:nvPicPr>
          <p:cNvPr id="74755" name="Picture 2">
            <a:extLst>
              <a:ext uri="{FF2B5EF4-FFF2-40B4-BE49-F238E27FC236}">
                <a16:creationId xmlns:a16="http://schemas.microsoft.com/office/drawing/2014/main" id="{371FDB15-ED59-4906-8307-D78BDD897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873125"/>
            <a:ext cx="7524750" cy="528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1">
            <a:extLst>
              <a:ext uri="{FF2B5EF4-FFF2-40B4-BE49-F238E27FC236}">
                <a16:creationId xmlns:a16="http://schemas.microsoft.com/office/drawing/2014/main" id="{78D0210B-625D-4921-B6C3-8D92622D3B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25538"/>
            <a:ext cx="8280400" cy="51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Text Box 1">
            <a:extLst>
              <a:ext uri="{FF2B5EF4-FFF2-40B4-BE49-F238E27FC236}">
                <a16:creationId xmlns:a16="http://schemas.microsoft.com/office/drawing/2014/main" id="{2FE1C8BD-0890-4430-98C0-A89D4E4F18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0350"/>
            <a:ext cx="91440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6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Allocate Import Cost Tool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>
            <a:extLst>
              <a:ext uri="{FF2B5EF4-FFF2-40B4-BE49-F238E27FC236}">
                <a16:creationId xmlns:a16="http://schemas.microsoft.com/office/drawing/2014/main" id="{473E504C-B11F-4E80-A8C5-3EE21557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196975"/>
            <a:ext cx="8543925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5" name="Text Box 1">
            <a:extLst>
              <a:ext uri="{FF2B5EF4-FFF2-40B4-BE49-F238E27FC236}">
                <a16:creationId xmlns:a16="http://schemas.microsoft.com/office/drawing/2014/main" id="{77A2438D-B958-4D7D-94A9-F3E582783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3812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4000">
                <a:solidFill>
                  <a:srgbClr val="000000"/>
                </a:solidFill>
                <a:latin typeface="Calibri" panose="020F0502020204030204" pitchFamily="34" charset="0"/>
              </a:rPr>
              <a:t>ERP Trend (One Target Multi Route)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2">
            <a:extLst>
              <a:ext uri="{FF2B5EF4-FFF2-40B4-BE49-F238E27FC236}">
                <a16:creationId xmlns:a16="http://schemas.microsoft.com/office/drawing/2014/main" id="{CA50A1F6-306D-4B3E-B2B7-75598795C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3" y="360363"/>
            <a:ext cx="91440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6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Shipment Disposal Wizard by pallet</a:t>
            </a:r>
          </a:p>
          <a:p>
            <a:pPr algn="ctr" eaLnBrk="1" hangingPunct="1">
              <a:buSzPct val="100000"/>
            </a:pPr>
            <a:r>
              <a:rPr lang="en-US" altLang="th-TH" sz="36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control % of defect Picking</a:t>
            </a:r>
          </a:p>
        </p:txBody>
      </p:sp>
      <p:pic>
        <p:nvPicPr>
          <p:cNvPr id="77827" name="Picture 2">
            <a:extLst>
              <a:ext uri="{FF2B5EF4-FFF2-40B4-BE49-F238E27FC236}">
                <a16:creationId xmlns:a16="http://schemas.microsoft.com/office/drawing/2014/main" id="{9FCA2023-7598-4C6A-ABA5-AAF5C5BA7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517650"/>
            <a:ext cx="8316913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Freeform 1">
            <a:extLst>
              <a:ext uri="{FF2B5EF4-FFF2-40B4-BE49-F238E27FC236}">
                <a16:creationId xmlns:a16="http://schemas.microsoft.com/office/drawing/2014/main" id="{7C8B7677-C562-4DA0-B063-4797B5872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403350"/>
            <a:ext cx="7677150" cy="4816475"/>
          </a:xfrm>
          <a:custGeom>
            <a:avLst/>
            <a:gdLst>
              <a:gd name="T0" fmla="*/ 0 w 21431"/>
              <a:gd name="T1" fmla="*/ 2147483646 h 16034"/>
              <a:gd name="T2" fmla="*/ 0 w 21431"/>
              <a:gd name="T3" fmla="*/ 0 h 16034"/>
              <a:gd name="T4" fmla="*/ 2147483646 w 21431"/>
              <a:gd name="T5" fmla="*/ 0 h 16034"/>
              <a:gd name="T6" fmla="*/ 2147483646 w 21431"/>
              <a:gd name="T7" fmla="*/ 2147483646 h 16034"/>
              <a:gd name="T8" fmla="*/ 0 w 21431"/>
              <a:gd name="T9" fmla="*/ 2147483646 h 160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431" h="16034">
                <a:moveTo>
                  <a:pt x="0" y="16033"/>
                </a:moveTo>
                <a:lnTo>
                  <a:pt x="0" y="0"/>
                </a:lnTo>
                <a:lnTo>
                  <a:pt x="21430" y="0"/>
                </a:lnTo>
                <a:lnTo>
                  <a:pt x="21430" y="16033"/>
                </a:lnTo>
                <a:lnTo>
                  <a:pt x="0" y="16033"/>
                </a:lnTo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78851" name="Text Box 2">
            <a:extLst>
              <a:ext uri="{FF2B5EF4-FFF2-40B4-BE49-F238E27FC236}">
                <a16:creationId xmlns:a16="http://schemas.microsoft.com/office/drawing/2014/main" id="{FBD84FA2-3015-4612-8E13-253F35C2F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8" y="360363"/>
            <a:ext cx="91440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6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Distribution &amp; Loading Plan with Invoice, Packing List, Box set and Box tag Tool</a:t>
            </a:r>
          </a:p>
        </p:txBody>
      </p:sp>
      <p:pic>
        <p:nvPicPr>
          <p:cNvPr id="78852" name="Picture 3">
            <a:extLst>
              <a:ext uri="{FF2B5EF4-FFF2-40B4-BE49-F238E27FC236}">
                <a16:creationId xmlns:a16="http://schemas.microsoft.com/office/drawing/2014/main" id="{6AC61FD5-1C47-46F7-840E-BB7C2F8D7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075" y="4030663"/>
            <a:ext cx="3838575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8853" name="Picture 4">
            <a:extLst>
              <a:ext uri="{FF2B5EF4-FFF2-40B4-BE49-F238E27FC236}">
                <a16:creationId xmlns:a16="http://schemas.microsoft.com/office/drawing/2014/main" id="{A2CFBED4-9B99-4178-8D10-C84396131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3240088"/>
            <a:ext cx="3287712" cy="221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>
            <a:extLst>
              <a:ext uri="{FF2B5EF4-FFF2-40B4-BE49-F238E27FC236}">
                <a16:creationId xmlns:a16="http://schemas.microsoft.com/office/drawing/2014/main" id="{E97996A5-7449-434E-A95E-755409100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339850"/>
            <a:ext cx="7993063" cy="512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899" name="Text Box 2">
            <a:extLst>
              <a:ext uri="{FF2B5EF4-FFF2-40B4-BE49-F238E27FC236}">
                <a16:creationId xmlns:a16="http://schemas.microsoft.com/office/drawing/2014/main" id="{3EABD811-E12A-4B2D-95ED-F2A23FC70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3" y="360363"/>
            <a:ext cx="9144001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6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Logistic support Barcode, RFID input</a:t>
            </a:r>
          </a:p>
          <a:p>
            <a:pPr algn="ctr" eaLnBrk="1" hangingPunct="1">
              <a:buSzPct val="100000"/>
            </a:pPr>
            <a:r>
              <a:rPr lang="en-US" altLang="th-TH" sz="36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Loading &amp; Customer Stock Tracing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1">
            <a:extLst>
              <a:ext uri="{FF2B5EF4-FFF2-40B4-BE49-F238E27FC236}">
                <a16:creationId xmlns:a16="http://schemas.microsoft.com/office/drawing/2014/main" id="{53247D5A-4E61-464A-8FBC-1544A5160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5" y="876300"/>
            <a:ext cx="91440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6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Support All Standard Account function</a:t>
            </a:r>
          </a:p>
          <a:p>
            <a:pPr algn="ctr" eaLnBrk="1" hangingPunct="1">
              <a:buSzPct val="100000"/>
            </a:pPr>
            <a:r>
              <a:rPr lang="en-US" altLang="th-TH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(AR / AP / GL / TAX / CHEQUE / BANK / ADVANCE / PC) with many custom setting</a:t>
            </a:r>
          </a:p>
          <a:p>
            <a:pPr algn="ctr" eaLnBrk="1" hangingPunct="1">
              <a:buSzPct val="100000"/>
            </a:pPr>
            <a:r>
              <a:rPr lang="en-US" altLang="th-TH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(5 hierarchy + 3 Dimensions account map)</a:t>
            </a:r>
          </a:p>
        </p:txBody>
      </p:sp>
      <p:pic>
        <p:nvPicPr>
          <p:cNvPr id="81923" name="Picture 2">
            <a:extLst>
              <a:ext uri="{FF2B5EF4-FFF2-40B4-BE49-F238E27FC236}">
                <a16:creationId xmlns:a16="http://schemas.microsoft.com/office/drawing/2014/main" id="{F7B79097-8A95-4D88-B745-B1DC77836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5" y="2303463"/>
            <a:ext cx="5759450" cy="414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1">
            <a:extLst>
              <a:ext uri="{FF2B5EF4-FFF2-40B4-BE49-F238E27FC236}">
                <a16:creationId xmlns:a16="http://schemas.microsoft.com/office/drawing/2014/main" id="{04AB45C2-14E3-4096-98E2-DD7704543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1638"/>
            <a:ext cx="91440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2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Print Preview, Print Cheque, Print Deposit Slip</a:t>
            </a:r>
          </a:p>
          <a:p>
            <a:pPr algn="ctr" eaLnBrk="1" hangingPunct="1">
              <a:buSzPct val="100000"/>
            </a:pPr>
            <a:r>
              <a:rPr lang="en-US" altLang="th-TH" sz="32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Easy to Add &amp; Customize Report by User</a:t>
            </a:r>
          </a:p>
          <a:p>
            <a:pPr algn="ctr" eaLnBrk="1" hangingPunct="1">
              <a:buSzPct val="100000"/>
            </a:pPr>
            <a:r>
              <a:rPr lang="en-US" altLang="th-TH" sz="32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Easy to Export to Excel &amp; Print to PDF file</a:t>
            </a:r>
          </a:p>
        </p:txBody>
      </p:sp>
      <p:sp>
        <p:nvSpPr>
          <p:cNvPr id="83971" name="Freeform 2">
            <a:extLst>
              <a:ext uri="{FF2B5EF4-FFF2-40B4-BE49-F238E27FC236}">
                <a16:creationId xmlns:a16="http://schemas.microsoft.com/office/drawing/2014/main" id="{1EF155C6-8D92-407C-B7F3-6792752B73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639888"/>
            <a:ext cx="4724400" cy="3228975"/>
          </a:xfrm>
          <a:custGeom>
            <a:avLst/>
            <a:gdLst>
              <a:gd name="T0" fmla="*/ 0 w 18075"/>
              <a:gd name="T1" fmla="*/ 2147483646 h 13537"/>
              <a:gd name="T2" fmla="*/ 0 w 18075"/>
              <a:gd name="T3" fmla="*/ 0 h 13537"/>
              <a:gd name="T4" fmla="*/ 2147483646 w 18075"/>
              <a:gd name="T5" fmla="*/ 0 h 13537"/>
              <a:gd name="T6" fmla="*/ 2147483646 w 18075"/>
              <a:gd name="T7" fmla="*/ 2147483646 h 13537"/>
              <a:gd name="T8" fmla="*/ 0 w 18075"/>
              <a:gd name="T9" fmla="*/ 2147483646 h 135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075" h="13537">
                <a:moveTo>
                  <a:pt x="0" y="13536"/>
                </a:moveTo>
                <a:lnTo>
                  <a:pt x="0" y="0"/>
                </a:lnTo>
                <a:lnTo>
                  <a:pt x="18074" y="0"/>
                </a:lnTo>
                <a:lnTo>
                  <a:pt x="18074" y="13536"/>
                </a:lnTo>
                <a:lnTo>
                  <a:pt x="0" y="13536"/>
                </a:lnTo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pic>
        <p:nvPicPr>
          <p:cNvPr id="83972" name="Picture 4">
            <a:extLst>
              <a:ext uri="{FF2B5EF4-FFF2-40B4-BE49-F238E27FC236}">
                <a16:creationId xmlns:a16="http://schemas.microsoft.com/office/drawing/2014/main" id="{B7F42EAD-47FB-491C-9175-3591E60EC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2298700"/>
            <a:ext cx="5695950" cy="415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1">
            <a:extLst>
              <a:ext uri="{FF2B5EF4-FFF2-40B4-BE49-F238E27FC236}">
                <a16:creationId xmlns:a16="http://schemas.microsoft.com/office/drawing/2014/main" id="{B4C5F309-11E9-4EDB-98C0-50E03D38D2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5" y="192088"/>
            <a:ext cx="91440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6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Cash Book, Book Bank Reconcile</a:t>
            </a:r>
          </a:p>
        </p:txBody>
      </p:sp>
      <p:sp>
        <p:nvSpPr>
          <p:cNvPr id="86019" name="Freeform 2">
            <a:extLst>
              <a:ext uri="{FF2B5EF4-FFF2-40B4-BE49-F238E27FC236}">
                <a16:creationId xmlns:a16="http://schemas.microsoft.com/office/drawing/2014/main" id="{38D99B71-396A-479B-BA78-DE0B452DA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738" y="831850"/>
            <a:ext cx="8054975" cy="5656263"/>
          </a:xfrm>
          <a:custGeom>
            <a:avLst/>
            <a:gdLst>
              <a:gd name="T0" fmla="*/ 0 w 21643"/>
              <a:gd name="T1" fmla="*/ 2147483646 h 16034"/>
              <a:gd name="T2" fmla="*/ 0 w 21643"/>
              <a:gd name="T3" fmla="*/ 0 h 16034"/>
              <a:gd name="T4" fmla="*/ 2147483646 w 21643"/>
              <a:gd name="T5" fmla="*/ 0 h 16034"/>
              <a:gd name="T6" fmla="*/ 2147483646 w 21643"/>
              <a:gd name="T7" fmla="*/ 2147483646 h 16034"/>
              <a:gd name="T8" fmla="*/ 0 w 21643"/>
              <a:gd name="T9" fmla="*/ 2147483646 h 160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643" h="16034">
                <a:moveTo>
                  <a:pt x="0" y="16033"/>
                </a:moveTo>
                <a:lnTo>
                  <a:pt x="0" y="0"/>
                </a:lnTo>
                <a:lnTo>
                  <a:pt x="21642" y="0"/>
                </a:lnTo>
                <a:lnTo>
                  <a:pt x="21642" y="16033"/>
                </a:lnTo>
                <a:lnTo>
                  <a:pt x="0" y="16033"/>
                </a:lnTo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AutoShape 1">
            <a:extLst>
              <a:ext uri="{FF2B5EF4-FFF2-40B4-BE49-F238E27FC236}">
                <a16:creationId xmlns:a16="http://schemas.microsoft.com/office/drawing/2014/main" id="{9FB05C85-7F3B-4DD9-9AEF-48AE9CDDC5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2447925"/>
            <a:ext cx="7380287" cy="1439863"/>
          </a:xfrm>
          <a:prstGeom prst="roundRect">
            <a:avLst>
              <a:gd name="adj" fmla="val 16667"/>
            </a:avLst>
          </a:prstGeom>
          <a:solidFill>
            <a:srgbClr val="E46C0A"/>
          </a:solidFill>
          <a:ln w="25560">
            <a:solidFill>
              <a:srgbClr val="385D8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40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Monitoring  &amp; Reporting</a:t>
            </a:r>
          </a:p>
        </p:txBody>
      </p:sp>
      <p:sp>
        <p:nvSpPr>
          <p:cNvPr id="88067" name="Text Box 2">
            <a:extLst>
              <a:ext uri="{FF2B5EF4-FFF2-40B4-BE49-F238E27FC236}">
                <a16:creationId xmlns:a16="http://schemas.microsoft.com/office/drawing/2014/main" id="{F3EC0223-3545-4127-97C7-56F18FF24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" y="47625"/>
            <a:ext cx="13652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buSzPct val="100000"/>
            </a:pPr>
            <a:r>
              <a:rPr lang="en-US" altLang="th-TH" sz="2400" b="1">
                <a:solidFill>
                  <a:srgbClr val="FFFFFF"/>
                </a:solidFill>
                <a:cs typeface="Tahoma" panose="020B0604030504040204" pitchFamily="34" charset="0"/>
              </a:rPr>
              <a:t>Process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1">
            <a:extLst>
              <a:ext uri="{FF2B5EF4-FFF2-40B4-BE49-F238E27FC236}">
                <a16:creationId xmlns:a16="http://schemas.microsoft.com/office/drawing/2014/main" id="{CFFA1268-9BE1-4DBD-A7C8-ED15A50AE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0350"/>
            <a:ext cx="91440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6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Automatic Financial Report &amp; Advanced Custom Drill down support</a:t>
            </a:r>
          </a:p>
        </p:txBody>
      </p:sp>
      <p:sp>
        <p:nvSpPr>
          <p:cNvPr id="90115" name="Freeform 2">
            <a:extLst>
              <a:ext uri="{FF2B5EF4-FFF2-40B4-BE49-F238E27FC236}">
                <a16:creationId xmlns:a16="http://schemas.microsoft.com/office/drawing/2014/main" id="{D1EE9E0F-48FE-4FB5-A0BE-48E990EA86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200" y="1265238"/>
            <a:ext cx="4351338" cy="4946650"/>
          </a:xfrm>
          <a:custGeom>
            <a:avLst/>
            <a:gdLst>
              <a:gd name="T0" fmla="*/ 0 w 13001"/>
              <a:gd name="T1" fmla="*/ 2147483646 h 14946"/>
              <a:gd name="T2" fmla="*/ 0 w 13001"/>
              <a:gd name="T3" fmla="*/ 0 h 14946"/>
              <a:gd name="T4" fmla="*/ 2147483646 w 13001"/>
              <a:gd name="T5" fmla="*/ 0 h 14946"/>
              <a:gd name="T6" fmla="*/ 2147483646 w 13001"/>
              <a:gd name="T7" fmla="*/ 2147483646 h 14946"/>
              <a:gd name="T8" fmla="*/ 0 w 13001"/>
              <a:gd name="T9" fmla="*/ 2147483646 h 1494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001" h="14946">
                <a:moveTo>
                  <a:pt x="0" y="14945"/>
                </a:moveTo>
                <a:lnTo>
                  <a:pt x="0" y="0"/>
                </a:lnTo>
                <a:lnTo>
                  <a:pt x="13000" y="0"/>
                </a:lnTo>
                <a:lnTo>
                  <a:pt x="13000" y="14945"/>
                </a:lnTo>
                <a:lnTo>
                  <a:pt x="0" y="14945"/>
                </a:lnTo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pic>
        <p:nvPicPr>
          <p:cNvPr id="90116" name="Picture 5">
            <a:extLst>
              <a:ext uri="{FF2B5EF4-FFF2-40B4-BE49-F238E27FC236}">
                <a16:creationId xmlns:a16="http://schemas.microsoft.com/office/drawing/2014/main" id="{C97A0929-3E70-4DB5-8E0C-A6588E747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255713"/>
            <a:ext cx="3671888" cy="336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117" name="Picture 7">
            <a:extLst>
              <a:ext uri="{FF2B5EF4-FFF2-40B4-BE49-F238E27FC236}">
                <a16:creationId xmlns:a16="http://schemas.microsoft.com/office/drawing/2014/main" id="{7AE7EB8C-CA76-4470-A7C7-903F56C0E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429000"/>
            <a:ext cx="3965575" cy="237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>
            <a:extLst>
              <a:ext uri="{FF2B5EF4-FFF2-40B4-BE49-F238E27FC236}">
                <a16:creationId xmlns:a16="http://schemas.microsoft.com/office/drawing/2014/main" id="{C649A27E-47AD-41D8-BFCE-FB4C6212F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41438"/>
            <a:ext cx="8020050" cy="469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Text Box 1">
            <a:extLst>
              <a:ext uri="{FF2B5EF4-FFF2-40B4-BE49-F238E27FC236}">
                <a16:creationId xmlns:a16="http://schemas.microsoft.com/office/drawing/2014/main" id="{76D3B8CE-B110-4EAB-A7EB-82F2EF628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0350"/>
            <a:ext cx="91440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6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Analysis with Advanced Excel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>
            <a:extLst>
              <a:ext uri="{FF2B5EF4-FFF2-40B4-BE49-F238E27FC236}">
                <a16:creationId xmlns:a16="http://schemas.microsoft.com/office/drawing/2014/main" id="{DC7AFB54-EA19-4723-8A1C-EE0A6925A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0350"/>
            <a:ext cx="91440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6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Powerful Dashboard with Power BI</a:t>
            </a:r>
          </a:p>
        </p:txBody>
      </p:sp>
      <p:pic>
        <p:nvPicPr>
          <p:cNvPr id="1026" name="Picture 2" descr="วิธีการแชร์ Power BI Report | 9Expert Training">
            <a:extLst>
              <a:ext uri="{FF2B5EF4-FFF2-40B4-BE49-F238E27FC236}">
                <a16:creationId xmlns:a16="http://schemas.microsoft.com/office/drawing/2014/main" id="{54A84896-CA73-4614-BEB8-AA7F1A932F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398"/>
          <a:stretch/>
        </p:blipFill>
        <p:spPr bwMode="auto">
          <a:xfrm>
            <a:off x="432048" y="1196752"/>
            <a:ext cx="8316416" cy="519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883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>
            <a:extLst>
              <a:ext uri="{FF2B5EF4-FFF2-40B4-BE49-F238E27FC236}">
                <a16:creationId xmlns:a16="http://schemas.microsoft.com/office/drawing/2014/main" id="{2AEA95D0-CA43-473C-A6A0-06AAF0CAC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382713"/>
            <a:ext cx="8218488" cy="475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19088" indent="-319088"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19088" algn="l"/>
                <a:tab pos="766763" algn="l"/>
                <a:tab pos="1216025" algn="l"/>
                <a:tab pos="1665288" algn="l"/>
                <a:tab pos="2114550" algn="l"/>
                <a:tab pos="2563813" algn="l"/>
                <a:tab pos="3013075" algn="l"/>
                <a:tab pos="3462338" algn="l"/>
                <a:tab pos="3911600" algn="l"/>
                <a:tab pos="4360863" algn="l"/>
                <a:tab pos="4810125" algn="l"/>
                <a:tab pos="5259388" algn="l"/>
                <a:tab pos="5708650" algn="l"/>
                <a:tab pos="6157913" algn="l"/>
                <a:tab pos="6607175" algn="l"/>
                <a:tab pos="7056438" algn="l"/>
                <a:tab pos="7505700" algn="l"/>
                <a:tab pos="7954963" algn="l"/>
                <a:tab pos="8404225" algn="l"/>
                <a:tab pos="8853488" algn="l"/>
                <a:tab pos="9302750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th-TH" sz="2000">
                <a:solidFill>
                  <a:srgbClr val="000000"/>
                </a:solidFill>
                <a:latin typeface="Calibri" panose="020F0502020204030204" pitchFamily="34" charset="0"/>
              </a:rPr>
              <a:t>Product Overview</a:t>
            </a:r>
          </a:p>
          <a:p>
            <a:pPr eaLnBrk="1" hangingPunct="1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th-TH" sz="2000">
                <a:solidFill>
                  <a:srgbClr val="000000"/>
                </a:solidFill>
                <a:latin typeface="Calibri" panose="020F0502020204030204" pitchFamily="34" charset="0"/>
              </a:rPr>
              <a:t>System Module</a:t>
            </a:r>
          </a:p>
          <a:p>
            <a:pPr eaLnBrk="1" hangingPunct="1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th-TH" sz="2000">
                <a:solidFill>
                  <a:srgbClr val="000000"/>
                </a:solidFill>
                <a:latin typeface="Calibri" panose="020F0502020204030204" pitchFamily="34" charset="0"/>
              </a:rPr>
              <a:t>Ecosystem</a:t>
            </a:r>
          </a:p>
          <a:p>
            <a:pPr eaLnBrk="1" hangingPunct="1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th-TH" sz="2000">
                <a:solidFill>
                  <a:srgbClr val="000000"/>
                </a:solidFill>
                <a:latin typeface="Calibri" panose="020F0502020204030204" pitchFamily="34" charset="0"/>
              </a:rPr>
              <a:t>Hardware Tools</a:t>
            </a:r>
          </a:p>
          <a:p>
            <a:pPr eaLnBrk="1" hangingPunct="1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th-TH" sz="2000">
                <a:solidFill>
                  <a:srgbClr val="000000"/>
                </a:solidFill>
                <a:latin typeface="Calibri" panose="020F0502020204030204" pitchFamily="34" charset="0"/>
              </a:rPr>
              <a:t>GUI (Graphics User Interface)</a:t>
            </a:r>
          </a:p>
          <a:p>
            <a:pPr eaLnBrk="1" hangingPunct="1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th-TH" sz="2000">
                <a:solidFill>
                  <a:srgbClr val="000000"/>
                </a:solidFill>
                <a:latin typeface="Calibri" panose="020F0502020204030204" pitchFamily="34" charset="0"/>
              </a:rPr>
              <a:t>Main Business Flow</a:t>
            </a:r>
          </a:p>
          <a:p>
            <a:pPr eaLnBrk="1" hangingPunct="1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th-TH" sz="2000">
                <a:solidFill>
                  <a:srgbClr val="000000"/>
                </a:solidFill>
                <a:latin typeface="Calibri" panose="020F0502020204030204" pitchFamily="34" charset="0"/>
              </a:rPr>
              <a:t>Monitoring &amp; Reporting</a:t>
            </a:r>
          </a:p>
          <a:p>
            <a:pPr eaLnBrk="1" hangingPunct="1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th-TH" sz="2000">
                <a:solidFill>
                  <a:srgbClr val="000000"/>
                </a:solidFill>
                <a:latin typeface="Calibri" panose="020F0502020204030204" pitchFamily="34" charset="0"/>
              </a:rPr>
              <a:t>Back Office Support Module</a:t>
            </a:r>
          </a:p>
          <a:p>
            <a:pPr eaLnBrk="1" hangingPunct="1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th-TH" sz="2000">
                <a:solidFill>
                  <a:srgbClr val="000000"/>
                </a:solidFill>
                <a:latin typeface="Calibri" panose="020F0502020204030204" pitchFamily="34" charset="0"/>
              </a:rPr>
              <a:t>Next Generation Module</a:t>
            </a:r>
          </a:p>
          <a:p>
            <a:pPr eaLnBrk="1" hangingPunct="1"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th-TH" sz="2000">
                <a:solidFill>
                  <a:srgbClr val="000000"/>
                </a:solidFill>
                <a:latin typeface="Calibri" panose="020F0502020204030204" pitchFamily="34" charset="0"/>
              </a:rPr>
              <a:t>Question</a:t>
            </a:r>
          </a:p>
          <a:p>
            <a:pPr eaLnBrk="1" hangingPunct="1">
              <a:spcBef>
                <a:spcPts val="250"/>
              </a:spcBef>
              <a:buSzPct val="100000"/>
            </a:pPr>
            <a:endParaRPr lang="en-US" altLang="th-TH" sz="10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ts val="500"/>
              </a:spcBef>
              <a:buSzPct val="100000"/>
            </a:pPr>
            <a:endParaRPr lang="en-US" altLang="th-TH" sz="20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ts val="500"/>
              </a:spcBef>
              <a:buSzPct val="100000"/>
            </a:pPr>
            <a:endParaRPr lang="en-US" altLang="th-TH" sz="2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5363" name="Text Box 2">
            <a:extLst>
              <a:ext uri="{FF2B5EF4-FFF2-40B4-BE49-F238E27FC236}">
                <a16:creationId xmlns:a16="http://schemas.microsoft.com/office/drawing/2014/main" id="{9AD6F18D-5A9F-4D78-80B8-6439A0E3A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8" y="47625"/>
            <a:ext cx="12969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buSzPct val="100000"/>
            </a:pPr>
            <a:r>
              <a:rPr lang="en-US" altLang="th-TH" sz="2400" b="1">
                <a:solidFill>
                  <a:srgbClr val="D9D9D9"/>
                </a:solidFill>
                <a:cs typeface="Tahoma" panose="020B0604030504040204" pitchFamily="34" charset="0"/>
              </a:rPr>
              <a:t>Agenda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เครื่องมือวิเคราะห์ข้อมูลจาก Google | TechnoInTrend">
            <a:extLst>
              <a:ext uri="{FF2B5EF4-FFF2-40B4-BE49-F238E27FC236}">
                <a16:creationId xmlns:a16="http://schemas.microsoft.com/office/drawing/2014/main" id="{4038C400-9686-4802-80FF-12FCC40B5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40768"/>
            <a:ext cx="762000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1">
            <a:extLst>
              <a:ext uri="{FF2B5EF4-FFF2-40B4-BE49-F238E27FC236}">
                <a16:creationId xmlns:a16="http://schemas.microsoft.com/office/drawing/2014/main" id="{1B6B574B-DBEE-4A34-BA00-776457C36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0350"/>
            <a:ext cx="91440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6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Integrated to Google Data Studio</a:t>
            </a:r>
          </a:p>
        </p:txBody>
      </p:sp>
    </p:spTree>
    <p:extLst>
      <p:ext uri="{BB962C8B-B14F-4D97-AF65-F5344CB8AC3E}">
        <p14:creationId xmlns:p14="http://schemas.microsoft.com/office/powerpoint/2010/main" val="34959171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1">
            <a:extLst>
              <a:ext uri="{FF2B5EF4-FFF2-40B4-BE49-F238E27FC236}">
                <a16:creationId xmlns:a16="http://schemas.microsoft.com/office/drawing/2014/main" id="{EBC5019F-3F0E-41A0-A367-2F997FA1F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039813"/>
            <a:ext cx="8207375" cy="541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Text Box 1">
            <a:extLst>
              <a:ext uri="{FF2B5EF4-FFF2-40B4-BE49-F238E27FC236}">
                <a16:creationId xmlns:a16="http://schemas.microsoft.com/office/drawing/2014/main" id="{118153CC-531E-4642-8D08-5FF88CCF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0350"/>
            <a:ext cx="91440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6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Job Cost &amp; Job Variance Calculator Tool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AutoShape 1">
            <a:extLst>
              <a:ext uri="{FF2B5EF4-FFF2-40B4-BE49-F238E27FC236}">
                <a16:creationId xmlns:a16="http://schemas.microsoft.com/office/drawing/2014/main" id="{972B89BE-9377-4ED9-AED0-62368E5EE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2447925"/>
            <a:ext cx="7380287" cy="1439863"/>
          </a:xfrm>
          <a:prstGeom prst="roundRect">
            <a:avLst>
              <a:gd name="adj" fmla="val 16667"/>
            </a:avLst>
          </a:prstGeom>
          <a:solidFill>
            <a:srgbClr val="E46C0A"/>
          </a:solidFill>
          <a:ln w="25560">
            <a:solidFill>
              <a:srgbClr val="385D8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40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Back Office Support Module</a:t>
            </a:r>
          </a:p>
        </p:txBody>
      </p:sp>
      <p:sp>
        <p:nvSpPr>
          <p:cNvPr id="94211" name="Text Box 2">
            <a:extLst>
              <a:ext uri="{FF2B5EF4-FFF2-40B4-BE49-F238E27FC236}">
                <a16:creationId xmlns:a16="http://schemas.microsoft.com/office/drawing/2014/main" id="{E22E7D1D-438C-4CFE-BC6C-467094135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" y="47625"/>
            <a:ext cx="13652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buSzPct val="100000"/>
            </a:pPr>
            <a:r>
              <a:rPr lang="en-US" altLang="th-TH" sz="2400" b="1">
                <a:solidFill>
                  <a:srgbClr val="FFFFFF"/>
                </a:solidFill>
                <a:cs typeface="Tahoma" panose="020B0604030504040204" pitchFamily="34" charset="0"/>
              </a:rPr>
              <a:t>Process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1">
            <a:extLst>
              <a:ext uri="{FF2B5EF4-FFF2-40B4-BE49-F238E27FC236}">
                <a16:creationId xmlns:a16="http://schemas.microsoft.com/office/drawing/2014/main" id="{B427F640-28B2-4AD0-8D03-A9D9BB74A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3388"/>
            <a:ext cx="91440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3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HRM (Human Resource Management)</a:t>
            </a:r>
          </a:p>
          <a:p>
            <a:pPr algn="ctr" eaLnBrk="1" hangingPunct="1">
              <a:buSzPct val="100000"/>
            </a:pPr>
            <a:r>
              <a:rPr lang="en-US" altLang="th-TH" sz="33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Multi Branch Personnel , Time Attendant, Payroll, Recruitment</a:t>
            </a:r>
            <a:r>
              <a:rPr lang="en-US" altLang="th-TH" sz="20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*</a:t>
            </a:r>
            <a:r>
              <a:rPr lang="en-US" altLang="th-TH" sz="33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Welfare and Training </a:t>
            </a:r>
          </a:p>
        </p:txBody>
      </p:sp>
      <p:sp>
        <p:nvSpPr>
          <p:cNvPr id="96259" name="Freeform 2">
            <a:extLst>
              <a:ext uri="{FF2B5EF4-FFF2-40B4-BE49-F238E27FC236}">
                <a16:creationId xmlns:a16="http://schemas.microsoft.com/office/drawing/2014/main" id="{9F20FFCB-54BF-4029-B4C1-013D64A47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025" y="1698625"/>
            <a:ext cx="7866063" cy="4683125"/>
          </a:xfrm>
          <a:custGeom>
            <a:avLst/>
            <a:gdLst>
              <a:gd name="T0" fmla="*/ 0 w 19001"/>
              <a:gd name="T1" fmla="*/ 2147483646 h 13087"/>
              <a:gd name="T2" fmla="*/ 0 w 19001"/>
              <a:gd name="T3" fmla="*/ 0 h 13087"/>
              <a:gd name="T4" fmla="*/ 2147483646 w 19001"/>
              <a:gd name="T5" fmla="*/ 0 h 13087"/>
              <a:gd name="T6" fmla="*/ 2147483646 w 19001"/>
              <a:gd name="T7" fmla="*/ 2147483646 h 13087"/>
              <a:gd name="T8" fmla="*/ 0 w 19001"/>
              <a:gd name="T9" fmla="*/ 2147483646 h 130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001" h="13087">
                <a:moveTo>
                  <a:pt x="0" y="13086"/>
                </a:moveTo>
                <a:lnTo>
                  <a:pt x="0" y="0"/>
                </a:lnTo>
                <a:lnTo>
                  <a:pt x="19000" y="0"/>
                </a:lnTo>
                <a:lnTo>
                  <a:pt x="19000" y="13086"/>
                </a:lnTo>
                <a:lnTo>
                  <a:pt x="0" y="13086"/>
                </a:lnTo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1">
            <a:extLst>
              <a:ext uri="{FF2B5EF4-FFF2-40B4-BE49-F238E27FC236}">
                <a16:creationId xmlns:a16="http://schemas.microsoft.com/office/drawing/2014/main" id="{51A660E2-FC23-43E4-94AF-AA36BB6FE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88"/>
            <a:ext cx="91440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6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Fixed Asset</a:t>
            </a:r>
          </a:p>
        </p:txBody>
      </p:sp>
      <p:sp>
        <p:nvSpPr>
          <p:cNvPr id="98307" name="Freeform 2">
            <a:extLst>
              <a:ext uri="{FF2B5EF4-FFF2-40B4-BE49-F238E27FC236}">
                <a16:creationId xmlns:a16="http://schemas.microsoft.com/office/drawing/2014/main" id="{B19890AF-7885-4020-AAA3-4AB588C6E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338" y="914400"/>
            <a:ext cx="7880350" cy="5340350"/>
          </a:xfrm>
          <a:custGeom>
            <a:avLst/>
            <a:gdLst>
              <a:gd name="T0" fmla="*/ 0 w 21537"/>
              <a:gd name="T1" fmla="*/ 2147483646 h 16060"/>
              <a:gd name="T2" fmla="*/ 0 w 21537"/>
              <a:gd name="T3" fmla="*/ 0 h 16060"/>
              <a:gd name="T4" fmla="*/ 2147483646 w 21537"/>
              <a:gd name="T5" fmla="*/ 0 h 16060"/>
              <a:gd name="T6" fmla="*/ 2147483646 w 21537"/>
              <a:gd name="T7" fmla="*/ 2147483646 h 16060"/>
              <a:gd name="T8" fmla="*/ 0 w 21537"/>
              <a:gd name="T9" fmla="*/ 2147483646 h 160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537" h="16060">
                <a:moveTo>
                  <a:pt x="0" y="16059"/>
                </a:moveTo>
                <a:lnTo>
                  <a:pt x="0" y="0"/>
                </a:lnTo>
                <a:lnTo>
                  <a:pt x="21536" y="0"/>
                </a:lnTo>
                <a:lnTo>
                  <a:pt x="21536" y="16059"/>
                </a:lnTo>
                <a:lnTo>
                  <a:pt x="0" y="16059"/>
                </a:lnTo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1">
            <a:extLst>
              <a:ext uri="{FF2B5EF4-FFF2-40B4-BE49-F238E27FC236}">
                <a16:creationId xmlns:a16="http://schemas.microsoft.com/office/drawing/2014/main" id="{F1F2E878-F9F2-4462-B596-961E8637D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88"/>
            <a:ext cx="91440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6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Maintenance Management</a:t>
            </a:r>
          </a:p>
        </p:txBody>
      </p:sp>
      <p:sp>
        <p:nvSpPr>
          <p:cNvPr id="100355" name="Freeform 2">
            <a:extLst>
              <a:ext uri="{FF2B5EF4-FFF2-40B4-BE49-F238E27FC236}">
                <a16:creationId xmlns:a16="http://schemas.microsoft.com/office/drawing/2014/main" id="{AB00E5A7-5521-4CFB-8E4B-A3F9C1FB48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738" y="885825"/>
            <a:ext cx="8026400" cy="5305425"/>
          </a:xfrm>
          <a:custGeom>
            <a:avLst/>
            <a:gdLst>
              <a:gd name="T0" fmla="*/ 0 w 21564"/>
              <a:gd name="T1" fmla="*/ 2147483646 h 16087"/>
              <a:gd name="T2" fmla="*/ 0 w 21564"/>
              <a:gd name="T3" fmla="*/ 0 h 16087"/>
              <a:gd name="T4" fmla="*/ 2147483646 w 21564"/>
              <a:gd name="T5" fmla="*/ 0 h 16087"/>
              <a:gd name="T6" fmla="*/ 2147483646 w 21564"/>
              <a:gd name="T7" fmla="*/ 2147483646 h 16087"/>
              <a:gd name="T8" fmla="*/ 0 w 21564"/>
              <a:gd name="T9" fmla="*/ 2147483646 h 160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564" h="16087">
                <a:moveTo>
                  <a:pt x="0" y="16086"/>
                </a:moveTo>
                <a:lnTo>
                  <a:pt x="0" y="0"/>
                </a:lnTo>
                <a:lnTo>
                  <a:pt x="21563" y="0"/>
                </a:lnTo>
                <a:lnTo>
                  <a:pt x="21563" y="16086"/>
                </a:lnTo>
                <a:lnTo>
                  <a:pt x="0" y="16086"/>
                </a:lnTo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pic>
        <p:nvPicPr>
          <p:cNvPr id="100356" name="Picture 4">
            <a:extLst>
              <a:ext uri="{FF2B5EF4-FFF2-40B4-BE49-F238E27FC236}">
                <a16:creationId xmlns:a16="http://schemas.microsoft.com/office/drawing/2014/main" id="{51D5E830-43D8-44F5-95DF-1D0712AC2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2154238"/>
            <a:ext cx="7426325" cy="298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AutoShape 1">
            <a:extLst>
              <a:ext uri="{FF2B5EF4-FFF2-40B4-BE49-F238E27FC236}">
                <a16:creationId xmlns:a16="http://schemas.microsoft.com/office/drawing/2014/main" id="{B4180670-7630-4C3E-A7EE-263FC5580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2447925"/>
            <a:ext cx="7380287" cy="1439863"/>
          </a:xfrm>
          <a:prstGeom prst="roundRect">
            <a:avLst>
              <a:gd name="adj" fmla="val 16667"/>
            </a:avLst>
          </a:prstGeom>
          <a:solidFill>
            <a:srgbClr val="E46C0A"/>
          </a:solidFill>
          <a:ln w="25560">
            <a:solidFill>
              <a:srgbClr val="385D8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4000">
                <a:solidFill>
                  <a:srgbClr val="FFFFFF"/>
                </a:solidFill>
              </a:rPr>
              <a:t>Specified Business Management Module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 Box 1">
            <a:extLst>
              <a:ext uri="{FF2B5EF4-FFF2-40B4-BE49-F238E27FC236}">
                <a16:creationId xmlns:a16="http://schemas.microsoft.com/office/drawing/2014/main" id="{B1B2CAC0-AFF0-42E8-BD02-59248E7A5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50"/>
            <a:ext cx="91440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6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Service Center Module</a:t>
            </a:r>
          </a:p>
        </p:txBody>
      </p:sp>
      <p:sp>
        <p:nvSpPr>
          <p:cNvPr id="104451" name="Freeform 2">
            <a:extLst>
              <a:ext uri="{FF2B5EF4-FFF2-40B4-BE49-F238E27FC236}">
                <a16:creationId xmlns:a16="http://schemas.microsoft.com/office/drawing/2014/main" id="{34C2821C-8C14-4CFE-81AC-F59AB25B8F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338" y="798513"/>
            <a:ext cx="7894637" cy="5472112"/>
          </a:xfrm>
          <a:custGeom>
            <a:avLst/>
            <a:gdLst>
              <a:gd name="T0" fmla="*/ 0 w 22490"/>
              <a:gd name="T1" fmla="*/ 2147483646 h 16060"/>
              <a:gd name="T2" fmla="*/ 0 w 22490"/>
              <a:gd name="T3" fmla="*/ 0 h 16060"/>
              <a:gd name="T4" fmla="*/ 2147483646 w 22490"/>
              <a:gd name="T5" fmla="*/ 0 h 16060"/>
              <a:gd name="T6" fmla="*/ 2147483646 w 22490"/>
              <a:gd name="T7" fmla="*/ 2147483646 h 16060"/>
              <a:gd name="T8" fmla="*/ 0 w 22490"/>
              <a:gd name="T9" fmla="*/ 2147483646 h 160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490" h="16060">
                <a:moveTo>
                  <a:pt x="0" y="16059"/>
                </a:moveTo>
                <a:lnTo>
                  <a:pt x="0" y="0"/>
                </a:lnTo>
                <a:lnTo>
                  <a:pt x="22489" y="0"/>
                </a:lnTo>
                <a:lnTo>
                  <a:pt x="22489" y="16059"/>
                </a:lnTo>
                <a:lnTo>
                  <a:pt x="0" y="16059"/>
                </a:lnTo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1">
            <a:extLst>
              <a:ext uri="{FF2B5EF4-FFF2-40B4-BE49-F238E27FC236}">
                <a16:creationId xmlns:a16="http://schemas.microsoft.com/office/drawing/2014/main" id="{3A923839-2AB4-4E92-807F-41221FD2A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4613"/>
            <a:ext cx="91440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600">
                <a:solidFill>
                  <a:srgbClr val="000000"/>
                </a:solidFill>
                <a:latin typeface="Calibri" panose="020F0502020204030204" pitchFamily="34" charset="0"/>
              </a:rPr>
              <a:t>POS (Point Of Sale) support Tour System</a:t>
            </a:r>
          </a:p>
        </p:txBody>
      </p:sp>
      <p:sp>
        <p:nvSpPr>
          <p:cNvPr id="106499" name="Freeform 2">
            <a:extLst>
              <a:ext uri="{FF2B5EF4-FFF2-40B4-BE49-F238E27FC236}">
                <a16:creationId xmlns:a16="http://schemas.microsoft.com/office/drawing/2014/main" id="{7EE2C7F7-9E5A-46CF-A2B9-70057AAB94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725" y="755650"/>
            <a:ext cx="7724775" cy="5829300"/>
          </a:xfrm>
          <a:custGeom>
            <a:avLst/>
            <a:gdLst>
              <a:gd name="T0" fmla="*/ 0 w 21458"/>
              <a:gd name="T1" fmla="*/ 2147483646 h 16193"/>
              <a:gd name="T2" fmla="*/ 0 w 21458"/>
              <a:gd name="T3" fmla="*/ 0 h 16193"/>
              <a:gd name="T4" fmla="*/ 2147483646 w 21458"/>
              <a:gd name="T5" fmla="*/ 0 h 16193"/>
              <a:gd name="T6" fmla="*/ 2147483646 w 21458"/>
              <a:gd name="T7" fmla="*/ 2147483646 h 16193"/>
              <a:gd name="T8" fmla="*/ 0 w 21458"/>
              <a:gd name="T9" fmla="*/ 2147483646 h 1619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458" h="16193">
                <a:moveTo>
                  <a:pt x="0" y="16192"/>
                </a:moveTo>
                <a:lnTo>
                  <a:pt x="0" y="0"/>
                </a:lnTo>
                <a:lnTo>
                  <a:pt x="21457" y="0"/>
                </a:lnTo>
                <a:lnTo>
                  <a:pt x="21457" y="16192"/>
                </a:lnTo>
                <a:lnTo>
                  <a:pt x="0" y="16192"/>
                </a:lnTo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1">
            <a:extLst>
              <a:ext uri="{FF2B5EF4-FFF2-40B4-BE49-F238E27FC236}">
                <a16:creationId xmlns:a16="http://schemas.microsoft.com/office/drawing/2014/main" id="{5440CA19-15C7-44F3-8F1D-7A8EEA362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4613"/>
            <a:ext cx="91440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600">
                <a:solidFill>
                  <a:srgbClr val="000000"/>
                </a:solidFill>
                <a:latin typeface="Calibri" panose="020F0502020204030204" pitchFamily="34" charset="0"/>
              </a:rPr>
              <a:t>Truck Scale Solution</a:t>
            </a:r>
          </a:p>
        </p:txBody>
      </p:sp>
      <p:sp>
        <p:nvSpPr>
          <p:cNvPr id="108547" name="Freeform 2">
            <a:extLst>
              <a:ext uri="{FF2B5EF4-FFF2-40B4-BE49-F238E27FC236}">
                <a16:creationId xmlns:a16="http://schemas.microsoft.com/office/drawing/2014/main" id="{C7638525-9FD9-45C7-9D53-6C8A18FA31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363" y="684213"/>
            <a:ext cx="8424862" cy="5961062"/>
          </a:xfrm>
          <a:custGeom>
            <a:avLst/>
            <a:gdLst>
              <a:gd name="T0" fmla="*/ 0 w 23401"/>
              <a:gd name="T1" fmla="*/ 2147483646 h 16558"/>
              <a:gd name="T2" fmla="*/ 0 w 23401"/>
              <a:gd name="T3" fmla="*/ 0 h 16558"/>
              <a:gd name="T4" fmla="*/ 2147483646 w 23401"/>
              <a:gd name="T5" fmla="*/ 0 h 16558"/>
              <a:gd name="T6" fmla="*/ 2147483646 w 23401"/>
              <a:gd name="T7" fmla="*/ 2147483646 h 16558"/>
              <a:gd name="T8" fmla="*/ 0 w 23401"/>
              <a:gd name="T9" fmla="*/ 2147483646 h 165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401" h="16558">
                <a:moveTo>
                  <a:pt x="0" y="16557"/>
                </a:moveTo>
                <a:lnTo>
                  <a:pt x="0" y="0"/>
                </a:lnTo>
                <a:lnTo>
                  <a:pt x="23400" y="0"/>
                </a:lnTo>
                <a:lnTo>
                  <a:pt x="23400" y="16557"/>
                </a:lnTo>
                <a:lnTo>
                  <a:pt x="0" y="16557"/>
                </a:lnTo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pic>
        <p:nvPicPr>
          <p:cNvPr id="108548" name="Picture 3">
            <a:extLst>
              <a:ext uri="{FF2B5EF4-FFF2-40B4-BE49-F238E27FC236}">
                <a16:creationId xmlns:a16="http://schemas.microsoft.com/office/drawing/2014/main" id="{37AF64D0-FCB3-4757-8CA6-A8DB47008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339975"/>
            <a:ext cx="4859337" cy="32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8549" name="Picture 4">
            <a:extLst>
              <a:ext uri="{FF2B5EF4-FFF2-40B4-BE49-F238E27FC236}">
                <a16:creationId xmlns:a16="http://schemas.microsoft.com/office/drawing/2014/main" id="{C7F55FFF-3734-4EE0-8A9E-E2B65290A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1260475"/>
            <a:ext cx="817562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8550" name="AutoShape 5">
            <a:extLst>
              <a:ext uri="{FF2B5EF4-FFF2-40B4-BE49-F238E27FC236}">
                <a16:creationId xmlns:a16="http://schemas.microsoft.com/office/drawing/2014/main" id="{F2298AA3-0C65-4928-A102-724A69D826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7513" y="5651500"/>
            <a:ext cx="1979612" cy="539750"/>
          </a:xfrm>
          <a:prstGeom prst="roundRect">
            <a:avLst>
              <a:gd name="adj" fmla="val 292"/>
            </a:avLst>
          </a:prstGeom>
          <a:solidFill>
            <a:srgbClr val="00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 anchorCtr="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buSzPct val="100000"/>
            </a:pPr>
            <a:r>
              <a:rPr lang="en-US" altLang="th-TH" sz="4000">
                <a:solidFill>
                  <a:srgbClr val="23FF23"/>
                </a:solidFill>
                <a:latin typeface="Tahoma" panose="020B0604030504040204" pitchFamily="34" charset="0"/>
              </a:rPr>
              <a:t>14145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1">
            <a:extLst>
              <a:ext uri="{FF2B5EF4-FFF2-40B4-BE49-F238E27FC236}">
                <a16:creationId xmlns:a16="http://schemas.microsoft.com/office/drawing/2014/main" id="{6C5D9E0B-876B-431B-BC35-65CDD3449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3725" y="2447925"/>
            <a:ext cx="5400675" cy="1439863"/>
          </a:xfrm>
          <a:prstGeom prst="roundRect">
            <a:avLst>
              <a:gd name="adj" fmla="val 16667"/>
            </a:avLst>
          </a:prstGeom>
          <a:solidFill>
            <a:srgbClr val="E46C0A"/>
          </a:solidFill>
          <a:ln w="25560">
            <a:solidFill>
              <a:srgbClr val="385D8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4000">
                <a:solidFill>
                  <a:srgbClr val="FFFFFF"/>
                </a:solidFill>
              </a:rPr>
              <a:t>Product Overview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>
            <a:extLst>
              <a:ext uri="{FF2B5EF4-FFF2-40B4-BE49-F238E27FC236}">
                <a16:creationId xmlns:a16="http://schemas.microsoft.com/office/drawing/2014/main" id="{AD9D89D1-DA83-4BA2-B019-727FDAAE8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981075"/>
            <a:ext cx="8293100" cy="528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0595" name="Text Box 1">
            <a:extLst>
              <a:ext uri="{FF2B5EF4-FFF2-40B4-BE49-F238E27FC236}">
                <a16:creationId xmlns:a16="http://schemas.microsoft.com/office/drawing/2014/main" id="{662FB90B-06A1-4DE1-8147-789D93805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4613"/>
            <a:ext cx="91440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600">
                <a:solidFill>
                  <a:srgbClr val="000000"/>
                </a:solidFill>
                <a:latin typeface="Calibri" panose="020F0502020204030204" pitchFamily="34" charset="0"/>
              </a:rPr>
              <a:t>Reservation for Tour &amp; Hotel 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AutoShape 1">
            <a:extLst>
              <a:ext uri="{FF2B5EF4-FFF2-40B4-BE49-F238E27FC236}">
                <a16:creationId xmlns:a16="http://schemas.microsoft.com/office/drawing/2014/main" id="{305088EB-B8A4-4BE4-B9EB-593097F7E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2447925"/>
            <a:ext cx="7380287" cy="1439863"/>
          </a:xfrm>
          <a:prstGeom prst="roundRect">
            <a:avLst>
              <a:gd name="adj" fmla="val 16667"/>
            </a:avLst>
          </a:prstGeom>
          <a:solidFill>
            <a:srgbClr val="E46C0A"/>
          </a:solidFill>
          <a:ln w="25560">
            <a:solidFill>
              <a:srgbClr val="385D8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4000">
                <a:solidFill>
                  <a:srgbClr val="FFFFFF"/>
                </a:solidFill>
              </a:rPr>
              <a:t>Pre Release Module</a:t>
            </a:r>
          </a:p>
          <a:p>
            <a:pPr algn="ctr" eaLnBrk="1" hangingPunct="1">
              <a:buSzPct val="100000"/>
            </a:pPr>
            <a:r>
              <a:rPr lang="en-US" altLang="th-TH" sz="4000">
                <a:solidFill>
                  <a:srgbClr val="FFFFFF"/>
                </a:solidFill>
              </a:rPr>
              <a:t>&amp; Next Generation Module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Freeform 2">
            <a:extLst>
              <a:ext uri="{FF2B5EF4-FFF2-40B4-BE49-F238E27FC236}">
                <a16:creationId xmlns:a16="http://schemas.microsoft.com/office/drawing/2014/main" id="{7D8782BC-3ED3-4EE7-BECB-9DDEA9C8B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988" y="1870075"/>
            <a:ext cx="5494337" cy="3935413"/>
          </a:xfrm>
          <a:custGeom>
            <a:avLst/>
            <a:gdLst>
              <a:gd name="T0" fmla="*/ 0 w 15263"/>
              <a:gd name="T1" fmla="*/ 2147483646 h 10933"/>
              <a:gd name="T2" fmla="*/ 0 w 15263"/>
              <a:gd name="T3" fmla="*/ 0 h 10933"/>
              <a:gd name="T4" fmla="*/ 2147483646 w 15263"/>
              <a:gd name="T5" fmla="*/ 0 h 10933"/>
              <a:gd name="T6" fmla="*/ 2147483646 w 15263"/>
              <a:gd name="T7" fmla="*/ 2147483646 h 10933"/>
              <a:gd name="T8" fmla="*/ 0 w 15263"/>
              <a:gd name="T9" fmla="*/ 2147483646 h 109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263" h="10933">
                <a:moveTo>
                  <a:pt x="0" y="10932"/>
                </a:moveTo>
                <a:lnTo>
                  <a:pt x="0" y="0"/>
                </a:lnTo>
                <a:lnTo>
                  <a:pt x="15262" y="0"/>
                </a:lnTo>
                <a:lnTo>
                  <a:pt x="15262" y="10932"/>
                </a:lnTo>
                <a:lnTo>
                  <a:pt x="0" y="10932"/>
                </a:lnTo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113667" name="Text Box 1">
            <a:extLst>
              <a:ext uri="{FF2B5EF4-FFF2-40B4-BE49-F238E27FC236}">
                <a16:creationId xmlns:a16="http://schemas.microsoft.com/office/drawing/2014/main" id="{6DF0E26B-0B0B-4675-8237-AB392544B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57213"/>
            <a:ext cx="91440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3600">
                <a:solidFill>
                  <a:srgbClr val="000000"/>
                </a:solidFill>
                <a:latin typeface="Calibri" panose="020F0502020204030204" pitchFamily="34" charset="0"/>
              </a:rPr>
              <a:t>KPI* with Self Indicator Design, </a:t>
            </a:r>
          </a:p>
          <a:p>
            <a:pPr algn="ctr" eaLnBrk="1" hangingPunct="1">
              <a:buSzPct val="100000"/>
            </a:pPr>
            <a:r>
              <a:rPr lang="en-US" altLang="th-TH" sz="3600">
                <a:solidFill>
                  <a:srgbClr val="000000"/>
                </a:solidFill>
                <a:latin typeface="Calibri" panose="020F0502020204030204" pitchFamily="34" charset="0"/>
              </a:rPr>
              <a:t>ISO* - Document List &amp; Report Stamp</a:t>
            </a:r>
          </a:p>
          <a:p>
            <a:pPr algn="ctr" eaLnBrk="1" hangingPunct="1">
              <a:buSzPct val="100000"/>
            </a:pPr>
            <a:r>
              <a:rPr lang="en-US" altLang="th-TH" sz="3600">
                <a:solidFill>
                  <a:srgbClr val="000000"/>
                </a:solidFill>
                <a:latin typeface="Calibri" panose="020F0502020204030204" pitchFamily="34" charset="0"/>
              </a:rPr>
              <a:t>Document Workflow* Designer &amp; Control</a:t>
            </a:r>
          </a:p>
        </p:txBody>
      </p:sp>
      <p:sp>
        <p:nvSpPr>
          <p:cNvPr id="113668" name="Freeform 2">
            <a:extLst>
              <a:ext uri="{FF2B5EF4-FFF2-40B4-BE49-F238E27FC236}">
                <a16:creationId xmlns:a16="http://schemas.microsoft.com/office/drawing/2014/main" id="{6A17747A-2799-4C3C-A4BD-650FB5A02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3825" y="2357438"/>
            <a:ext cx="5653088" cy="4095750"/>
          </a:xfrm>
          <a:custGeom>
            <a:avLst/>
            <a:gdLst>
              <a:gd name="T0" fmla="*/ 0 w 17648"/>
              <a:gd name="T1" fmla="*/ 2147483646 h 13679"/>
              <a:gd name="T2" fmla="*/ 0 w 17648"/>
              <a:gd name="T3" fmla="*/ 0 h 13679"/>
              <a:gd name="T4" fmla="*/ 2147483646 w 17648"/>
              <a:gd name="T5" fmla="*/ 0 h 13679"/>
              <a:gd name="T6" fmla="*/ 2147483646 w 17648"/>
              <a:gd name="T7" fmla="*/ 2147483646 h 13679"/>
              <a:gd name="T8" fmla="*/ 0 w 17648"/>
              <a:gd name="T9" fmla="*/ 2147483646 h 136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648" h="13679">
                <a:moveTo>
                  <a:pt x="0" y="13678"/>
                </a:moveTo>
                <a:lnTo>
                  <a:pt x="0" y="0"/>
                </a:lnTo>
                <a:lnTo>
                  <a:pt x="17647" y="0"/>
                </a:lnTo>
                <a:lnTo>
                  <a:pt x="17647" y="13678"/>
                </a:lnTo>
                <a:lnTo>
                  <a:pt x="0" y="13678"/>
                </a:lnTo>
              </a:path>
            </a:pathLst>
          </a:custGeom>
          <a:blipFill dpi="0" rotWithShape="0">
            <a:blip r:embed="rId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1">
            <a:extLst>
              <a:ext uri="{FF2B5EF4-FFF2-40B4-BE49-F238E27FC236}">
                <a16:creationId xmlns:a16="http://schemas.microsoft.com/office/drawing/2014/main" id="{ADE932D4-3E92-41B0-85B7-E171A0A62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513" y="4930775"/>
            <a:ext cx="7772400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</a:pPr>
            <a:r>
              <a:rPr lang="en-US" altLang="th-TH" sz="4400">
                <a:solidFill>
                  <a:srgbClr val="7F7F7F"/>
                </a:solidFill>
                <a:latin typeface="Calibri" panose="020F0502020204030204" pitchFamily="34" charset="0"/>
              </a:rPr>
              <a:t>Question</a:t>
            </a:r>
          </a:p>
        </p:txBody>
      </p:sp>
      <p:pic>
        <p:nvPicPr>
          <p:cNvPr id="115715" name="Picture 2">
            <a:extLst>
              <a:ext uri="{FF2B5EF4-FFF2-40B4-BE49-F238E27FC236}">
                <a16:creationId xmlns:a16="http://schemas.microsoft.com/office/drawing/2014/main" id="{DC0A940F-FD0A-4FC7-8505-B09BA0F6F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563" y="1123950"/>
            <a:ext cx="5229225" cy="392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">
            <a:extLst>
              <a:ext uri="{FF2B5EF4-FFF2-40B4-BE49-F238E27FC236}">
                <a16:creationId xmlns:a16="http://schemas.microsoft.com/office/drawing/2014/main" id="{7E6DAB95-B049-4237-9D34-DD78C097E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9388"/>
            <a:ext cx="9144000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60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>
            <a:extLst>
              <a:ext uri="{FF2B5EF4-FFF2-40B4-BE49-F238E27FC236}">
                <a16:creationId xmlns:a16="http://schemas.microsoft.com/office/drawing/2014/main" id="{56893FB6-BE7F-4A31-A75F-61D656ED9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8" y="47625"/>
            <a:ext cx="3427839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buSzPct val="100000"/>
            </a:pPr>
            <a:r>
              <a:rPr lang="en-US" altLang="th-TH" sz="2400" b="1" dirty="0">
                <a:solidFill>
                  <a:schemeClr val="tx1"/>
                </a:solidFill>
                <a:cs typeface="Tahoma" panose="020B0604030504040204" pitchFamily="34" charset="0"/>
              </a:rPr>
              <a:t>What is your Benefit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EE9AB0-5FD7-482C-8021-A02AFCAA8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692696"/>
            <a:ext cx="8044158" cy="592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064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1">
            <a:extLst>
              <a:ext uri="{FF2B5EF4-FFF2-40B4-BE49-F238E27FC236}">
                <a16:creationId xmlns:a16="http://schemas.microsoft.com/office/drawing/2014/main" id="{59896FEB-1701-4EA8-8DF0-BC62918B2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8" y="47625"/>
            <a:ext cx="2413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buSzPct val="100000"/>
            </a:pPr>
            <a:r>
              <a:rPr lang="en-US" altLang="th-TH" sz="2400" b="1" dirty="0">
                <a:solidFill>
                  <a:srgbClr val="D9D9D9"/>
                </a:solidFill>
                <a:cs typeface="Tahoma" panose="020B0604030504040204" pitchFamily="34" charset="0"/>
              </a:rPr>
              <a:t>System Module</a:t>
            </a:r>
          </a:p>
        </p:txBody>
      </p:sp>
      <p:pic>
        <p:nvPicPr>
          <p:cNvPr id="19459" name="Picture 2">
            <a:extLst>
              <a:ext uri="{FF2B5EF4-FFF2-40B4-BE49-F238E27FC236}">
                <a16:creationId xmlns:a16="http://schemas.microsoft.com/office/drawing/2014/main" id="{584E5AB9-893A-44FB-BEA9-7436B59F3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755650"/>
            <a:ext cx="5867400" cy="525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>
            <a:extLst>
              <a:ext uri="{FF2B5EF4-FFF2-40B4-BE49-F238E27FC236}">
                <a16:creationId xmlns:a16="http://schemas.microsoft.com/office/drawing/2014/main" id="{922C129D-5283-4AA5-A0E7-AC67A44BD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8" y="47625"/>
            <a:ext cx="2217572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buSzPct val="100000"/>
            </a:pPr>
            <a:r>
              <a:rPr lang="en-US" altLang="th-TH" sz="2400" b="1" dirty="0">
                <a:solidFill>
                  <a:schemeClr val="tx1"/>
                </a:solidFill>
                <a:cs typeface="Tahoma" panose="020B0604030504040204" pitchFamily="34" charset="0"/>
              </a:rPr>
              <a:t>Key Feature 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943792-5961-421B-B8EF-D9F1A4C82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764704"/>
            <a:ext cx="7632848" cy="566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2879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SimSun"/>
        <a:cs typeface=""/>
      </a:majorFont>
      <a:minorFont>
        <a:latin typeface="Calibri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SimSun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SimSun" pitchFamily="2" charset="-122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SimSun"/>
        <a:cs typeface=""/>
      </a:majorFont>
      <a:minorFont>
        <a:latin typeface="Calibri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SimSun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SimSun" pitchFamily="2" charset="-122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SimSun"/>
        <a:cs typeface=""/>
      </a:majorFont>
      <a:minorFont>
        <a:latin typeface="Calibri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SimSun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SimSun" pitchFamily="2" charset="-122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SimSun"/>
        <a:cs typeface=""/>
      </a:majorFont>
      <a:minorFont>
        <a:latin typeface="Calibri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SimSun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SimSun" pitchFamily="2" charset="-122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SimSun"/>
        <a:cs typeface=""/>
      </a:majorFont>
      <a:minorFont>
        <a:latin typeface="Calibri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SimSun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SimSun" pitchFamily="2" charset="-122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SimSun"/>
        <a:cs typeface=""/>
      </a:majorFont>
      <a:minorFont>
        <a:latin typeface="Calibri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SimSun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SimSun" pitchFamily="2" charset="-122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3273</TotalTime>
  <Words>796</Words>
  <Application>Microsoft Office PowerPoint</Application>
  <PresentationFormat>On-screen Show (4:3)</PresentationFormat>
  <Paragraphs>231</Paragraphs>
  <Slides>64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64</vt:i4>
      </vt:variant>
    </vt:vector>
  </HeadingPairs>
  <TitlesOfParts>
    <vt:vector size="74" baseType="lpstr">
      <vt:lpstr>Arial</vt:lpstr>
      <vt:lpstr>Calibri</vt:lpstr>
      <vt:lpstr>Tahoma</vt:lpstr>
      <vt:lpstr>Times New Roman</vt:lpstr>
      <vt:lpstr>Office Theme</vt:lpstr>
      <vt:lpstr>1_Office Theme</vt:lpstr>
      <vt:lpstr>2_Office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m.pierce</dc:creator>
  <cp:lastModifiedBy>krittikorn deeraksa</cp:lastModifiedBy>
  <cp:revision>312</cp:revision>
  <cp:lastPrinted>1601-01-01T00:00:00Z</cp:lastPrinted>
  <dcterms:created xsi:type="dcterms:W3CDTF">2006-07-18T19:14:56Z</dcterms:created>
  <dcterms:modified xsi:type="dcterms:W3CDTF">2020-06-20T09:49:29Z</dcterms:modified>
</cp:coreProperties>
</file>