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</p:sldMasterIdLst>
  <p:notesMasterIdLst>
    <p:notesMasterId r:id="rId72"/>
  </p:notesMasterIdLst>
  <p:sldIdLst>
    <p:sldId id="313" r:id="rId7"/>
    <p:sldId id="324" r:id="rId8"/>
    <p:sldId id="256" r:id="rId9"/>
    <p:sldId id="257" r:id="rId10"/>
    <p:sldId id="323" r:id="rId11"/>
    <p:sldId id="310" r:id="rId12"/>
    <p:sldId id="258" r:id="rId13"/>
    <p:sldId id="259" r:id="rId14"/>
    <p:sldId id="319" r:id="rId15"/>
    <p:sldId id="260" r:id="rId16"/>
    <p:sldId id="320" r:id="rId17"/>
    <p:sldId id="321" r:id="rId18"/>
    <p:sldId id="322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311" r:id="rId47"/>
    <p:sldId id="312" r:id="rId48"/>
    <p:sldId id="314" r:id="rId49"/>
    <p:sldId id="288" r:id="rId50"/>
    <p:sldId id="308" r:id="rId51"/>
    <p:sldId id="289" r:id="rId52"/>
    <p:sldId id="290" r:id="rId53"/>
    <p:sldId id="292" r:id="rId54"/>
    <p:sldId id="293" r:id="rId55"/>
    <p:sldId id="315" r:id="rId56"/>
    <p:sldId id="317" r:id="rId57"/>
    <p:sldId id="318" r:id="rId58"/>
    <p:sldId id="295" r:id="rId59"/>
    <p:sldId id="298" r:id="rId60"/>
    <p:sldId id="296" r:id="rId61"/>
    <p:sldId id="297" r:id="rId62"/>
    <p:sldId id="299" r:id="rId63"/>
    <p:sldId id="300" r:id="rId64"/>
    <p:sldId id="301" r:id="rId65"/>
    <p:sldId id="302" r:id="rId66"/>
    <p:sldId id="309" r:id="rId67"/>
    <p:sldId id="303" r:id="rId68"/>
    <p:sldId id="304" r:id="rId69"/>
    <p:sldId id="306" r:id="rId70"/>
    <p:sldId id="307" r:id="rId7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FEF5"/>
    <a:srgbClr val="000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442" y="8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>
            <a:extLst>
              <a:ext uri="{FF2B5EF4-FFF2-40B4-BE49-F238E27FC236}">
                <a16:creationId xmlns:a16="http://schemas.microsoft.com/office/drawing/2014/main" id="{BAF067D2-B7F4-4779-94B6-7BE94BA60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1" name="AutoShape 2">
            <a:extLst>
              <a:ext uri="{FF2B5EF4-FFF2-40B4-BE49-F238E27FC236}">
                <a16:creationId xmlns:a16="http://schemas.microsoft.com/office/drawing/2014/main" id="{575AF332-7216-467F-B699-2DF6E3247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2" name="AutoShape 3">
            <a:extLst>
              <a:ext uri="{FF2B5EF4-FFF2-40B4-BE49-F238E27FC236}">
                <a16:creationId xmlns:a16="http://schemas.microsoft.com/office/drawing/2014/main" id="{738DAC3E-AA48-49F5-BB26-7F05A18D4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3" name="AutoShape 4">
            <a:extLst>
              <a:ext uri="{FF2B5EF4-FFF2-40B4-BE49-F238E27FC236}">
                <a16:creationId xmlns:a16="http://schemas.microsoft.com/office/drawing/2014/main" id="{77BBF796-C61F-4E90-9060-64CB3B6A7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4" name="AutoShape 5">
            <a:extLst>
              <a:ext uri="{FF2B5EF4-FFF2-40B4-BE49-F238E27FC236}">
                <a16:creationId xmlns:a16="http://schemas.microsoft.com/office/drawing/2014/main" id="{3E483DE9-412C-4D75-89ED-F478FBFD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5" name="AutoShape 6">
            <a:extLst>
              <a:ext uri="{FF2B5EF4-FFF2-40B4-BE49-F238E27FC236}">
                <a16:creationId xmlns:a16="http://schemas.microsoft.com/office/drawing/2014/main" id="{963181E3-AAAD-4AE3-A6AB-54B234A6A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6" name="AutoShape 7">
            <a:extLst>
              <a:ext uri="{FF2B5EF4-FFF2-40B4-BE49-F238E27FC236}">
                <a16:creationId xmlns:a16="http://schemas.microsoft.com/office/drawing/2014/main" id="{E526B746-B241-4B40-BFB3-26D04AF14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7" name="AutoShape 8">
            <a:extLst>
              <a:ext uri="{FF2B5EF4-FFF2-40B4-BE49-F238E27FC236}">
                <a16:creationId xmlns:a16="http://schemas.microsoft.com/office/drawing/2014/main" id="{BB603384-03F6-4DA4-AEAA-FA8CB7163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8" name="AutoShape 9">
            <a:extLst>
              <a:ext uri="{FF2B5EF4-FFF2-40B4-BE49-F238E27FC236}">
                <a16:creationId xmlns:a16="http://schemas.microsoft.com/office/drawing/2014/main" id="{EAE2FDED-BAE5-4967-AAE2-F848A2310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9" name="AutoShape 10">
            <a:extLst>
              <a:ext uri="{FF2B5EF4-FFF2-40B4-BE49-F238E27FC236}">
                <a16:creationId xmlns:a16="http://schemas.microsoft.com/office/drawing/2014/main" id="{5F6C9EA7-E0A4-4A27-A483-8EC43CB25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0" name="AutoShape 11">
            <a:extLst>
              <a:ext uri="{FF2B5EF4-FFF2-40B4-BE49-F238E27FC236}">
                <a16:creationId xmlns:a16="http://schemas.microsoft.com/office/drawing/2014/main" id="{38A6D12B-3A17-4F22-A16A-56B98E355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1" name="AutoShape 12">
            <a:extLst>
              <a:ext uri="{FF2B5EF4-FFF2-40B4-BE49-F238E27FC236}">
                <a16:creationId xmlns:a16="http://schemas.microsoft.com/office/drawing/2014/main" id="{8574EDEB-CC95-4DD1-9678-A249BD38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2" name="AutoShape 13">
            <a:extLst>
              <a:ext uri="{FF2B5EF4-FFF2-40B4-BE49-F238E27FC236}">
                <a16:creationId xmlns:a16="http://schemas.microsoft.com/office/drawing/2014/main" id="{2667DDEF-78B4-4247-8A54-304164D64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3" name="AutoShape 14">
            <a:extLst>
              <a:ext uri="{FF2B5EF4-FFF2-40B4-BE49-F238E27FC236}">
                <a16:creationId xmlns:a16="http://schemas.microsoft.com/office/drawing/2014/main" id="{58ED9A8E-4007-46F2-BBA8-1DAEBC9E2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4" name="AutoShape 15">
            <a:extLst>
              <a:ext uri="{FF2B5EF4-FFF2-40B4-BE49-F238E27FC236}">
                <a16:creationId xmlns:a16="http://schemas.microsoft.com/office/drawing/2014/main" id="{AF2EC5BF-1705-4C85-B3B1-CE62C4BDD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5" name="Text Box 16">
            <a:extLst>
              <a:ext uri="{FF2B5EF4-FFF2-40B4-BE49-F238E27FC236}">
                <a16:creationId xmlns:a16="http://schemas.microsoft.com/office/drawing/2014/main" id="{5D600DD4-8380-4843-9AB1-48D014197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6" name="Text Box 17">
            <a:extLst>
              <a:ext uri="{FF2B5EF4-FFF2-40B4-BE49-F238E27FC236}">
                <a16:creationId xmlns:a16="http://schemas.microsoft.com/office/drawing/2014/main" id="{E088CDAD-8E58-4A16-B0E9-7923218CE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7" name="Rectangle 18">
            <a:extLst>
              <a:ext uri="{FF2B5EF4-FFF2-40B4-BE49-F238E27FC236}">
                <a16:creationId xmlns:a16="http://schemas.microsoft.com/office/drawing/2014/main" id="{977211A6-ED79-4960-B6C1-9C09418717C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48188" cy="340518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B432D1F7-0A16-47B8-A227-D804CF0C77E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2588" cy="4090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th-TH" noProof="0"/>
          </a:p>
        </p:txBody>
      </p:sp>
      <p:sp>
        <p:nvSpPr>
          <p:cNvPr id="7189" name="Text Box 20">
            <a:extLst>
              <a:ext uri="{FF2B5EF4-FFF2-40B4-BE49-F238E27FC236}">
                <a16:creationId xmlns:a16="http://schemas.microsoft.com/office/drawing/2014/main" id="{33DA4F59-5692-4469-B2DE-855D5C34C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2590631D-4D96-4CD4-9B8E-5C13E0B47DF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47987" cy="433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958ADFC4-4EDC-416A-8D99-6BBE91CBDA3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1">
            <a:extLst>
              <a:ext uri="{FF2B5EF4-FFF2-40B4-BE49-F238E27FC236}">
                <a16:creationId xmlns:a16="http://schemas.microsoft.com/office/drawing/2014/main" id="{5A81C3E7-CF9E-4C51-94AA-1B696D805B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F287B7B-AFE3-43A9-AF3E-51B6524CD8A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2945EF4B-A582-44D9-931C-48A9EF23C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678C824-30D3-45B6-AB81-3D6EAFFDD0B6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0245E7AF-D815-4ED3-8762-9E2344FDF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14CBFA3C-5746-404B-8806-F132C8365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1">
            <a:extLst>
              <a:ext uri="{FF2B5EF4-FFF2-40B4-BE49-F238E27FC236}">
                <a16:creationId xmlns:a16="http://schemas.microsoft.com/office/drawing/2014/main" id="{EB47915B-452C-46B4-A12D-13DB37A5D4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F217FF6-FB4F-4AC9-8BF6-AE790470684F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71EAAD3D-F157-4B63-9E4F-1BA90F7CB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7AA6D212-F79C-4B66-B672-1C497EFC71D7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8266068-BEE6-4C5D-BD49-ADE8AFC8A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34D8750B-2D3F-4844-8843-AD4160970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1">
            <a:extLst>
              <a:ext uri="{FF2B5EF4-FFF2-40B4-BE49-F238E27FC236}">
                <a16:creationId xmlns:a16="http://schemas.microsoft.com/office/drawing/2014/main" id="{3CF08F7D-6144-4BB2-A241-591F4CEEA6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AC97A46-A16A-4D00-9B2D-3F31901DC70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F18F4928-6D4E-458F-8E02-D4CC6048E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ECFF8D52-8F8D-42E6-A729-9DADD05A945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253DDD1F-B814-43C2-932C-B95BD2053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9D0376DF-7098-4DE7-AABF-F1BE873C8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1">
            <a:extLst>
              <a:ext uri="{FF2B5EF4-FFF2-40B4-BE49-F238E27FC236}">
                <a16:creationId xmlns:a16="http://schemas.microsoft.com/office/drawing/2014/main" id="{3DCF3A9F-5AB9-478C-AF6E-23CA05FCA0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24A1C305-C6F6-4DF5-9C34-13345E19745F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5AB893FC-DB16-484D-B2D5-B38A8B11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0357DE45-5A0D-43A6-A453-F9100E39D543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0399CD12-FEAF-4ADD-8848-473E8975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2EED4027-DBF2-4375-BABF-BA4B52E10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1">
            <a:extLst>
              <a:ext uri="{FF2B5EF4-FFF2-40B4-BE49-F238E27FC236}">
                <a16:creationId xmlns:a16="http://schemas.microsoft.com/office/drawing/2014/main" id="{CC3160CE-1A98-4F95-A47C-806C3084AC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BA1FA7-9EEC-4706-9A5C-045FAB19131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FD6F7D54-80EE-4AE9-8596-1D4A361F7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12E9F7EE-2599-4B65-AD6B-F002B2BAA46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8C02E9A8-919A-45C8-A65A-32BD88E07D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5F12A15A-FD42-4AEF-8F21-5AFEA0893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>
            <a:extLst>
              <a:ext uri="{FF2B5EF4-FFF2-40B4-BE49-F238E27FC236}">
                <a16:creationId xmlns:a16="http://schemas.microsoft.com/office/drawing/2014/main" id="{5841F50E-9EF6-4580-BE77-7EC8F3E40E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CB3306A-D3E4-4F04-9E2D-D37211C9E92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D61D371C-A96D-4389-B403-569719D62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2316C89-B9AA-4A41-9CC4-77B428441D30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3F2F45A6-A6AB-41D4-94A5-817DC9A75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2F186F9D-C04E-4EE4-93AC-D21FB3ECE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1">
            <a:extLst>
              <a:ext uri="{FF2B5EF4-FFF2-40B4-BE49-F238E27FC236}">
                <a16:creationId xmlns:a16="http://schemas.microsoft.com/office/drawing/2014/main" id="{7B91398D-3A47-4ADF-9057-407A2486A8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9DDED41-5140-4567-84B0-96AF210998F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EDED82FF-14AA-48DD-A663-5B919A28B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38D736C-39AC-4AD4-8226-B27A8ADB000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06F4CBA6-66C7-4145-8D9A-6C9B6569B6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4DA2E808-B125-472C-BCA5-CF1AFECD1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1">
            <a:extLst>
              <a:ext uri="{FF2B5EF4-FFF2-40B4-BE49-F238E27FC236}">
                <a16:creationId xmlns:a16="http://schemas.microsoft.com/office/drawing/2014/main" id="{91A4E082-DA5B-4007-952F-D07A9E0C82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E9BF3C3-4499-4B73-A707-B60B083094F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C2A31861-DEE6-4428-B078-921B2FC31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567920EF-5A22-47E4-BAFD-5F7543DDA1E7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9E9307F5-A7C3-4E30-9E12-5437FAEB0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4068A634-D93A-4C47-873F-0B25FEAE4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1">
            <a:extLst>
              <a:ext uri="{FF2B5EF4-FFF2-40B4-BE49-F238E27FC236}">
                <a16:creationId xmlns:a16="http://schemas.microsoft.com/office/drawing/2014/main" id="{CED02CF3-B830-4727-86FD-D885D417E8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7798356-768C-492E-8E2A-761989056508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C9A1CBE2-8249-481C-B111-6CCBA73FB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55D50792-5224-46D0-AAB6-89F91D2352E5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315522BF-22BB-43E8-A5B2-5BE537CD8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BFA543B6-6AC9-4C87-A928-CBFB63A8A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1">
            <a:extLst>
              <a:ext uri="{FF2B5EF4-FFF2-40B4-BE49-F238E27FC236}">
                <a16:creationId xmlns:a16="http://schemas.microsoft.com/office/drawing/2014/main" id="{ADC83B04-95CA-46A4-8103-CBA2F695901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4C48B9F-DC22-402D-96DB-0BC7841DB8F6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341CF044-194A-4F9E-B7A6-95A7EF215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F301A8D0-813D-4CCA-812C-CC3CBE9B4C1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4746C97C-911F-474C-AACD-342B5FA89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EA5B2FBF-8A18-4A8C-9E71-6DCBA6F00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1">
            <a:extLst>
              <a:ext uri="{FF2B5EF4-FFF2-40B4-BE49-F238E27FC236}">
                <a16:creationId xmlns:a16="http://schemas.microsoft.com/office/drawing/2014/main" id="{0AA932C6-69DC-4E0C-BE17-B5DDF4F6D5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31C065-6703-4F0F-A3E4-AB15940C1757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ED6AA4D0-947E-4FE3-A8F7-DFF7E8ADA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33A086E-AF1C-42AF-AA8B-5F965C56D683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B696B8E1-0A7E-4D42-9402-93D1E4F4E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160807C1-E98E-43BC-B841-529D185E8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1">
            <a:extLst>
              <a:ext uri="{FF2B5EF4-FFF2-40B4-BE49-F238E27FC236}">
                <a16:creationId xmlns:a16="http://schemas.microsoft.com/office/drawing/2014/main" id="{6FC5A8CC-2464-41A5-BBF1-16BAF4BA3A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79B381E-C0A7-43D4-BC61-8966E58DC39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B7CBEF7C-1FA8-4D01-930E-D2D768A2C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14D15434-25D5-4DC5-9D53-9E6089CF330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40F99E1B-E000-47C9-B3F1-DCE4D65DFE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485EC887-DD6A-4949-82CB-0A5B7E6C9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1">
            <a:extLst>
              <a:ext uri="{FF2B5EF4-FFF2-40B4-BE49-F238E27FC236}">
                <a16:creationId xmlns:a16="http://schemas.microsoft.com/office/drawing/2014/main" id="{E145A99A-9C76-4808-B407-2CC679FF6F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4627DF3-0AB8-4A52-8568-2D82AAA9A234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25C37734-A6CA-4D8D-8F35-6E3830F8A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69B44AE-0049-46A8-A125-7D1B3525AF76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E77F33AE-6A27-46B4-AC96-D19B13D86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35A1A51E-7B61-4B3D-9C72-3815D7B2E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1">
            <a:extLst>
              <a:ext uri="{FF2B5EF4-FFF2-40B4-BE49-F238E27FC236}">
                <a16:creationId xmlns:a16="http://schemas.microsoft.com/office/drawing/2014/main" id="{14542D68-09CA-4DF9-81B4-C4073BB6EE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1ED97A5-4F3D-41D0-A3CE-CA05CDA1E781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45E7ADE7-4851-4D07-A09F-D8008EAE1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3B617B89-74C1-48A1-BF97-F93120593123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8976B074-15D5-417B-AE84-DB1CA7681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2E57E88D-6576-4251-BA9E-271DABDD8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1">
            <a:extLst>
              <a:ext uri="{FF2B5EF4-FFF2-40B4-BE49-F238E27FC236}">
                <a16:creationId xmlns:a16="http://schemas.microsoft.com/office/drawing/2014/main" id="{1C3D92DC-0845-415F-9F3D-F1140BF522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1A02458-3F6A-4B8B-BCC2-932EAC47A32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728B75C5-21EA-4D51-B2CE-603D54A1C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E3A78401-D37D-49F6-9643-932C61A26BFA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BDB7A701-0F7C-4DD0-B996-BA7164654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B4F8D734-E35F-41B2-B0E9-6EB4C3C0D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1">
            <a:extLst>
              <a:ext uri="{FF2B5EF4-FFF2-40B4-BE49-F238E27FC236}">
                <a16:creationId xmlns:a16="http://schemas.microsoft.com/office/drawing/2014/main" id="{EACB43A0-3C64-4C44-AC28-135D1EE8A2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0801E60-1858-4D8B-94B9-B9D3164D3631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9B476C42-47A5-4032-BACB-C73E18BC2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C5A421C-2B33-45DC-8776-AFBA0ECB139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D1805B24-278C-40E1-9D0C-11F2378822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9" name="Rectangle 3">
            <a:extLst>
              <a:ext uri="{FF2B5EF4-FFF2-40B4-BE49-F238E27FC236}">
                <a16:creationId xmlns:a16="http://schemas.microsoft.com/office/drawing/2014/main" id="{FB6675BA-7B44-4D21-A28A-D9AE4FE7C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1">
            <a:extLst>
              <a:ext uri="{FF2B5EF4-FFF2-40B4-BE49-F238E27FC236}">
                <a16:creationId xmlns:a16="http://schemas.microsoft.com/office/drawing/2014/main" id="{A40A524F-F6B0-4609-935E-F0E756B6EE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CB7C8C3-5326-42FB-AD4E-46F9F27CCAD7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0E2F54CD-9D60-4C69-994E-A6A3B2BB9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86CF33C-8496-42D4-8332-9B10E1435F5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6916CF4D-0699-4610-813A-AE04A3D12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43A93B70-7D5F-4597-917D-92B16C9A1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1">
            <a:extLst>
              <a:ext uri="{FF2B5EF4-FFF2-40B4-BE49-F238E27FC236}">
                <a16:creationId xmlns:a16="http://schemas.microsoft.com/office/drawing/2014/main" id="{2DBF1A8B-5873-42DC-A47E-C6BB5D7BC1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46050EC-FE3A-4723-AE69-2B2755466465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823B7104-48CB-48FF-A6EE-C0ABCD8CD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E5DC199-BCBE-4B86-8A02-33FDD403F739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745FDFD9-B636-4986-893C-D70D73444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9E15A3D2-156A-4DCF-ADFB-7E1F0E1E4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1">
            <a:extLst>
              <a:ext uri="{FF2B5EF4-FFF2-40B4-BE49-F238E27FC236}">
                <a16:creationId xmlns:a16="http://schemas.microsoft.com/office/drawing/2014/main" id="{A65A851D-8CB8-4282-9D9D-5D8A5C63FA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B69AD08-DAD0-4DF9-A5E2-B0DE602034E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Text Box 1">
            <a:extLst>
              <a:ext uri="{FF2B5EF4-FFF2-40B4-BE49-F238E27FC236}">
                <a16:creationId xmlns:a16="http://schemas.microsoft.com/office/drawing/2014/main" id="{6F52C0BC-3DF5-49A5-8F0F-395E05382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35BAB435-C308-4771-B153-5042DE6220C2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A17B0E31-CAD2-475C-A392-C0072B9D9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275F24C0-2FB7-4347-BAFF-9D5A9C935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1">
            <a:extLst>
              <a:ext uri="{FF2B5EF4-FFF2-40B4-BE49-F238E27FC236}">
                <a16:creationId xmlns:a16="http://schemas.microsoft.com/office/drawing/2014/main" id="{94FF68CB-A4C5-4153-A323-D2CD4434F14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628677-34F9-4E63-9AC3-95851770019D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Text Box 1">
            <a:extLst>
              <a:ext uri="{FF2B5EF4-FFF2-40B4-BE49-F238E27FC236}">
                <a16:creationId xmlns:a16="http://schemas.microsoft.com/office/drawing/2014/main" id="{0AD6F94D-8F69-4977-8EA8-7244DCFD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5FAE62A0-A718-40F1-94B6-02809522CA9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50B5893E-D51A-4E0B-AA67-AB66DDF3A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8C4FF48F-50A1-41D3-9CEE-877B6A59B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1">
            <a:extLst>
              <a:ext uri="{FF2B5EF4-FFF2-40B4-BE49-F238E27FC236}">
                <a16:creationId xmlns:a16="http://schemas.microsoft.com/office/drawing/2014/main" id="{E36593B0-99FC-42D7-B1BA-125D764CA4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DD7257A-39F1-4EEA-A1BB-1F4D1061F785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863CD78F-824E-480A-A0CC-6F06D966D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BA205B4-27F1-4D81-AC76-5A41B1E7A9F7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7770BAAA-DAD9-473E-9D0F-41A0168CF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9" name="Rectangle 3">
            <a:extLst>
              <a:ext uri="{FF2B5EF4-FFF2-40B4-BE49-F238E27FC236}">
                <a16:creationId xmlns:a16="http://schemas.microsoft.com/office/drawing/2014/main" id="{1134D07C-70D5-4914-AF99-CF6CD3E39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1">
            <a:extLst>
              <a:ext uri="{FF2B5EF4-FFF2-40B4-BE49-F238E27FC236}">
                <a16:creationId xmlns:a16="http://schemas.microsoft.com/office/drawing/2014/main" id="{F2DDD82D-9CBF-4802-B13C-7DF53D531E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A2097D2-C4E0-4A38-B592-67D15F59EEC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Text Box 1">
            <a:extLst>
              <a:ext uri="{FF2B5EF4-FFF2-40B4-BE49-F238E27FC236}">
                <a16:creationId xmlns:a16="http://schemas.microsoft.com/office/drawing/2014/main" id="{F26C8D44-2DBD-4750-B628-85BED8836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FDF000DE-38EF-436D-ACEE-C77A71EA0C2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D0F4DFAD-007A-4C22-B37B-58B4B8599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2761D141-BC33-42CF-9B65-D8A903A3AA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1">
            <a:extLst>
              <a:ext uri="{FF2B5EF4-FFF2-40B4-BE49-F238E27FC236}">
                <a16:creationId xmlns:a16="http://schemas.microsoft.com/office/drawing/2014/main" id="{00415EEF-9699-479B-A821-4CB90F4470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400014D-0581-4734-BF9A-805F9CB6058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AE7B15A0-ECA3-4B52-9678-EB7A5AF7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CBCBBAD-F5EE-4BDD-B10C-03BDCFF3068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B7996116-FA7E-4702-AAFC-C20496C03E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11DF0AA2-B1D1-479E-AC82-6DE6CE48D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1">
            <a:extLst>
              <a:ext uri="{FF2B5EF4-FFF2-40B4-BE49-F238E27FC236}">
                <a16:creationId xmlns:a16="http://schemas.microsoft.com/office/drawing/2014/main" id="{1E5EAA11-D204-47A2-9645-71EA07F27F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7430D495-E103-4D35-9740-2BB7EBEA95B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Text Box 1">
            <a:extLst>
              <a:ext uri="{FF2B5EF4-FFF2-40B4-BE49-F238E27FC236}">
                <a16:creationId xmlns:a16="http://schemas.microsoft.com/office/drawing/2014/main" id="{40003A9B-7120-4E32-89EA-E53319CDA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4A258818-D660-430E-925E-E5F742E1BD93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FE54EBAB-C66B-4E7E-876C-3665BAE7C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E2EC86DF-4AFE-4A0F-9D1F-1B71742FE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1">
            <a:extLst>
              <a:ext uri="{FF2B5EF4-FFF2-40B4-BE49-F238E27FC236}">
                <a16:creationId xmlns:a16="http://schemas.microsoft.com/office/drawing/2014/main" id="{02B3E6A5-2372-4484-AF3C-2AAD1FD0A4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53526208-7306-4E5A-96D4-681983D66845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EFC39574-B16C-4482-845E-C881C2D1C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E084E4C-00C4-4EDD-8873-B95ED03EB33E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ACD8DFC9-59D0-42D3-AFCC-F377EB33C9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3" name="Rectangle 3">
            <a:extLst>
              <a:ext uri="{FF2B5EF4-FFF2-40B4-BE49-F238E27FC236}">
                <a16:creationId xmlns:a16="http://schemas.microsoft.com/office/drawing/2014/main" id="{C3CD8DC7-4BA3-47B6-B2C5-2CC960CDC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1">
            <a:extLst>
              <a:ext uri="{FF2B5EF4-FFF2-40B4-BE49-F238E27FC236}">
                <a16:creationId xmlns:a16="http://schemas.microsoft.com/office/drawing/2014/main" id="{67A830F9-FCA8-45FB-AFFA-C6F20113BA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F462382-5678-4B70-8C23-D9D61F18340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79" name="Rectangle 1">
            <a:extLst>
              <a:ext uri="{FF2B5EF4-FFF2-40B4-BE49-F238E27FC236}">
                <a16:creationId xmlns:a16="http://schemas.microsoft.com/office/drawing/2014/main" id="{EDDFD3EA-B277-428E-9F72-907EABB75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89BDA525-8B7D-4194-927C-181555FA0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1">
            <a:extLst>
              <a:ext uri="{FF2B5EF4-FFF2-40B4-BE49-F238E27FC236}">
                <a16:creationId xmlns:a16="http://schemas.microsoft.com/office/drawing/2014/main" id="{2B707CFF-257A-432C-99CF-2EFBE73E5D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BA8E31A-AC34-436A-82A4-9FBF42BF3E68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Text Box 1">
            <a:extLst>
              <a:ext uri="{FF2B5EF4-FFF2-40B4-BE49-F238E27FC236}">
                <a16:creationId xmlns:a16="http://schemas.microsoft.com/office/drawing/2014/main" id="{BC5CCEA4-4B26-4F36-AE30-3E8623AA2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7622B1E-DEF8-40BD-977C-79EFB1E9BB96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F30994E1-1FE7-476F-841F-947C0A0B5F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7" name="Rectangle 3">
            <a:extLst>
              <a:ext uri="{FF2B5EF4-FFF2-40B4-BE49-F238E27FC236}">
                <a16:creationId xmlns:a16="http://schemas.microsoft.com/office/drawing/2014/main" id="{5BD0AA29-76B6-4C53-A214-8087C856B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1">
            <a:extLst>
              <a:ext uri="{FF2B5EF4-FFF2-40B4-BE49-F238E27FC236}">
                <a16:creationId xmlns:a16="http://schemas.microsoft.com/office/drawing/2014/main" id="{2A1D4904-4BA1-4FEB-9D1A-35E2675E8D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2F0CE10-4EFA-408E-A586-83B0E3BB31D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AB1B8C01-F415-4CBE-89DB-D0340FE49E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6F89A6C4-A35C-4F4D-A0B8-40279EEF4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1">
            <a:extLst>
              <a:ext uri="{FF2B5EF4-FFF2-40B4-BE49-F238E27FC236}">
                <a16:creationId xmlns:a16="http://schemas.microsoft.com/office/drawing/2014/main" id="{F7A24D4D-EBE5-42C7-945F-588C296B67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ED0EE7B-FA9B-4C51-AB58-6B6F32B61CC1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881F035E-3AE5-434E-B28D-4101C28BC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B87DD8D-6310-47F7-9D76-FBC1C2DB3374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FA8C1E7A-A6E8-4F51-955E-EBE56B511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7" name="Rectangle 3">
            <a:extLst>
              <a:ext uri="{FF2B5EF4-FFF2-40B4-BE49-F238E27FC236}">
                <a16:creationId xmlns:a16="http://schemas.microsoft.com/office/drawing/2014/main" id="{258FC6BD-6290-44B9-AAAD-65B94CB76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1">
            <a:extLst>
              <a:ext uri="{FF2B5EF4-FFF2-40B4-BE49-F238E27FC236}">
                <a16:creationId xmlns:a16="http://schemas.microsoft.com/office/drawing/2014/main" id="{335C587D-BA00-4BFD-BE6B-A71047CF1E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6ECB024-F391-45D8-BA86-C4124F43AD37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2EF38C5C-3F18-4EAA-A092-EB3863B67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4FFF3E38-0579-46C3-B94B-F9A5FBBD15BA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B9D91CEF-C3E4-46D1-AAF7-741C143ED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3" name="Rectangle 3">
            <a:extLst>
              <a:ext uri="{FF2B5EF4-FFF2-40B4-BE49-F238E27FC236}">
                <a16:creationId xmlns:a16="http://schemas.microsoft.com/office/drawing/2014/main" id="{4F759C75-3B72-4C09-83D9-ABB074659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1">
            <a:extLst>
              <a:ext uri="{FF2B5EF4-FFF2-40B4-BE49-F238E27FC236}">
                <a16:creationId xmlns:a16="http://schemas.microsoft.com/office/drawing/2014/main" id="{6778CD05-B6F7-4024-BE57-512F69C96F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648B076-211C-43E7-AAA2-7602438F28F2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3B72D91F-3D1F-4DE2-8BDE-946B3427C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A996A139-0A50-4AE0-A8DB-772F9775DE52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878BE075-9EB9-472B-85FF-BFE8624783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1" name="Rectangle 3">
            <a:extLst>
              <a:ext uri="{FF2B5EF4-FFF2-40B4-BE49-F238E27FC236}">
                <a16:creationId xmlns:a16="http://schemas.microsoft.com/office/drawing/2014/main" id="{57F6371D-D39F-4E07-BD69-6FB96D737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1">
            <a:extLst>
              <a:ext uri="{FF2B5EF4-FFF2-40B4-BE49-F238E27FC236}">
                <a16:creationId xmlns:a16="http://schemas.microsoft.com/office/drawing/2014/main" id="{1ABBD66C-9E88-47F3-8984-846EBC805E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E1FA7F7-D19F-4802-9B5F-7950FA51E4B1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Text Box 1">
            <a:extLst>
              <a:ext uri="{FF2B5EF4-FFF2-40B4-BE49-F238E27FC236}">
                <a16:creationId xmlns:a16="http://schemas.microsoft.com/office/drawing/2014/main" id="{DB60D8D1-91C8-4996-88A9-7ADDC054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F5AC9E7C-EF60-4C5A-A949-E9C2881E9CA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2BB94DEB-C626-458C-856F-CC9377499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7" name="Rectangle 3">
            <a:extLst>
              <a:ext uri="{FF2B5EF4-FFF2-40B4-BE49-F238E27FC236}">
                <a16:creationId xmlns:a16="http://schemas.microsoft.com/office/drawing/2014/main" id="{644B6581-A02C-4CD2-B4A4-46377365D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1">
            <a:extLst>
              <a:ext uri="{FF2B5EF4-FFF2-40B4-BE49-F238E27FC236}">
                <a16:creationId xmlns:a16="http://schemas.microsoft.com/office/drawing/2014/main" id="{75204F76-6F46-464C-ADA8-BF40FCB3AB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BC7C962-A52E-44AE-A7C5-3C7E398254A6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668E4957-2AD8-4BCA-B8A8-5928EF2EF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43B97151-1688-4B8F-9ED1-05DE9FCF9D5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7284" name="Rectangle 2">
            <a:extLst>
              <a:ext uri="{FF2B5EF4-FFF2-40B4-BE49-F238E27FC236}">
                <a16:creationId xmlns:a16="http://schemas.microsoft.com/office/drawing/2014/main" id="{A7106735-196B-4146-85A8-8F79860A83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5" name="Rectangle 3">
            <a:extLst>
              <a:ext uri="{FF2B5EF4-FFF2-40B4-BE49-F238E27FC236}">
                <a16:creationId xmlns:a16="http://schemas.microsoft.com/office/drawing/2014/main" id="{2E65A7C7-3AFD-4E84-9038-19DC951AD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1">
            <a:extLst>
              <a:ext uri="{FF2B5EF4-FFF2-40B4-BE49-F238E27FC236}">
                <a16:creationId xmlns:a16="http://schemas.microsoft.com/office/drawing/2014/main" id="{15AFCE40-4698-46C0-9440-224E48C694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EA595AA-0478-4EB9-A412-46177AC7C48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FD010BC6-244A-4013-86A2-2DC0F9418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E073A7D4-8BED-4E52-8684-985FAB3F314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ED5A9DD8-12CF-479A-8F66-DF27525E46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DEE769BE-4793-4BFF-B693-E06FFA3BB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1">
            <a:extLst>
              <a:ext uri="{FF2B5EF4-FFF2-40B4-BE49-F238E27FC236}">
                <a16:creationId xmlns:a16="http://schemas.microsoft.com/office/drawing/2014/main" id="{A744C0D8-F940-4F1C-87DF-555CFD8440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5C9F32C4-79A6-475B-B75C-BABC37C4B54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5287E5AA-3DA2-4E3B-ABB6-28ED3F04A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3903AC80-DB01-4010-B7C8-BA86388BAD6B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A2BE1BD0-DA2F-4C33-8E66-D4A81F640E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3" name="Rectangle 3">
            <a:extLst>
              <a:ext uri="{FF2B5EF4-FFF2-40B4-BE49-F238E27FC236}">
                <a16:creationId xmlns:a16="http://schemas.microsoft.com/office/drawing/2014/main" id="{8D68D1CC-43CF-41BC-8206-DDEC4D7AF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1">
            <a:extLst>
              <a:ext uri="{FF2B5EF4-FFF2-40B4-BE49-F238E27FC236}">
                <a16:creationId xmlns:a16="http://schemas.microsoft.com/office/drawing/2014/main" id="{934ECBB4-84AC-4A45-8805-9D8B0E11D4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501F5DD-C3ED-48ED-9590-183148A89D1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Text Box 1">
            <a:extLst>
              <a:ext uri="{FF2B5EF4-FFF2-40B4-BE49-F238E27FC236}">
                <a16:creationId xmlns:a16="http://schemas.microsoft.com/office/drawing/2014/main" id="{10732D24-A5B2-4979-9464-BA3277F3D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8EE53853-0211-46D6-8895-558260E16A5F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4C3AFAA2-F7B1-4096-9273-A5B39821D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1" name="Rectangle 3">
            <a:extLst>
              <a:ext uri="{FF2B5EF4-FFF2-40B4-BE49-F238E27FC236}">
                <a16:creationId xmlns:a16="http://schemas.microsoft.com/office/drawing/2014/main" id="{BCE228BB-F4F8-4549-9F3B-30511A7CA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1">
            <a:extLst>
              <a:ext uri="{FF2B5EF4-FFF2-40B4-BE49-F238E27FC236}">
                <a16:creationId xmlns:a16="http://schemas.microsoft.com/office/drawing/2014/main" id="{E2DDD4B5-8F83-4B6F-94CD-A82723F55B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F43D76C-6FC1-4A97-9FBF-217BEA9904A8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Text Box 1">
            <a:extLst>
              <a:ext uri="{FF2B5EF4-FFF2-40B4-BE49-F238E27FC236}">
                <a16:creationId xmlns:a16="http://schemas.microsoft.com/office/drawing/2014/main" id="{D9B2B2C3-C618-4642-86FB-A902001EB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A6791C5E-26D8-4C9D-97D7-E175CB74A4B5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9174ACE0-ED28-4AAA-8FED-0EC88A88E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9" name="Rectangle 3">
            <a:extLst>
              <a:ext uri="{FF2B5EF4-FFF2-40B4-BE49-F238E27FC236}">
                <a16:creationId xmlns:a16="http://schemas.microsoft.com/office/drawing/2014/main" id="{CE048D3C-A0B4-4F48-B17B-86137D695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1">
            <a:extLst>
              <a:ext uri="{FF2B5EF4-FFF2-40B4-BE49-F238E27FC236}">
                <a16:creationId xmlns:a16="http://schemas.microsoft.com/office/drawing/2014/main" id="{C20A1348-F94F-4F94-9207-087C1CBB77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6C327DC2-FA30-4CDC-9E1B-D1099ADEC04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5" name="Text Box 1">
            <a:extLst>
              <a:ext uri="{FF2B5EF4-FFF2-40B4-BE49-F238E27FC236}">
                <a16:creationId xmlns:a16="http://schemas.microsoft.com/office/drawing/2014/main" id="{F84165A2-03F9-4E9A-9B86-1AFF72CBD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4EFBF3E-1DA4-494E-BB6F-2CE525084FF2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AD283384-2896-4BD0-AFFC-EC1F0BEA9C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7" name="Rectangle 3">
            <a:extLst>
              <a:ext uri="{FF2B5EF4-FFF2-40B4-BE49-F238E27FC236}">
                <a16:creationId xmlns:a16="http://schemas.microsoft.com/office/drawing/2014/main" id="{52E917C6-3E27-49E1-BC68-CA28B99E3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1">
            <a:extLst>
              <a:ext uri="{FF2B5EF4-FFF2-40B4-BE49-F238E27FC236}">
                <a16:creationId xmlns:a16="http://schemas.microsoft.com/office/drawing/2014/main" id="{8C106C90-80B5-4451-9ADE-422E965208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FAADF78-353F-46CA-9BB8-6121CD6AC3E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3" name="Text Box 1">
            <a:extLst>
              <a:ext uri="{FF2B5EF4-FFF2-40B4-BE49-F238E27FC236}">
                <a16:creationId xmlns:a16="http://schemas.microsoft.com/office/drawing/2014/main" id="{A7C4635F-4CB6-49AB-8BE5-C14904BC6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86CD7824-6DCE-40D6-B0F1-744F7FC31B68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C5ED43EA-9647-42C2-AD7D-8F6BDBB0C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5" name="Rectangle 3">
            <a:extLst>
              <a:ext uri="{FF2B5EF4-FFF2-40B4-BE49-F238E27FC236}">
                <a16:creationId xmlns:a16="http://schemas.microsoft.com/office/drawing/2014/main" id="{841CD2D1-EB75-4516-94CE-F29826E20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1">
            <a:extLst>
              <a:ext uri="{FF2B5EF4-FFF2-40B4-BE49-F238E27FC236}">
                <a16:creationId xmlns:a16="http://schemas.microsoft.com/office/drawing/2014/main" id="{117F2F87-4B4C-4F81-8D3B-6AA50EAF33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6F8FFDAA-1737-4BF0-A9EA-0C5474E7EA07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71" name="Text Box 1">
            <a:extLst>
              <a:ext uri="{FF2B5EF4-FFF2-40B4-BE49-F238E27FC236}">
                <a16:creationId xmlns:a16="http://schemas.microsoft.com/office/drawing/2014/main" id="{06F80687-57A5-4783-9462-4832A5360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E68F683-1F77-4108-8F24-48DDDF9F1D4F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AC19AC94-504D-4FAB-B4F8-04A6818F84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3" name="Rectangle 3">
            <a:extLst>
              <a:ext uri="{FF2B5EF4-FFF2-40B4-BE49-F238E27FC236}">
                <a16:creationId xmlns:a16="http://schemas.microsoft.com/office/drawing/2014/main" id="{C356CD3E-051F-41BD-AA8A-7279A9393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1">
            <a:extLst>
              <a:ext uri="{FF2B5EF4-FFF2-40B4-BE49-F238E27FC236}">
                <a16:creationId xmlns:a16="http://schemas.microsoft.com/office/drawing/2014/main" id="{B0091098-BF17-4D56-8003-679CC31A90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D257972-6F23-4466-ACF2-6D2B9FD62896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5E24EF0B-89D0-4581-8E09-59B958EA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EE0AAEBA-CC07-4577-A3F0-61917E5922CE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18B59524-701C-43BE-BA9A-AB1676AF1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5" name="Rectangle 3">
            <a:extLst>
              <a:ext uri="{FF2B5EF4-FFF2-40B4-BE49-F238E27FC236}">
                <a16:creationId xmlns:a16="http://schemas.microsoft.com/office/drawing/2014/main" id="{EC88E73A-1CEE-40F4-BB72-6276C652B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1">
            <a:extLst>
              <a:ext uri="{FF2B5EF4-FFF2-40B4-BE49-F238E27FC236}">
                <a16:creationId xmlns:a16="http://schemas.microsoft.com/office/drawing/2014/main" id="{E5DBDA18-5A1C-4E3E-85EB-47A965E550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1BE0521-32E6-421A-8825-5A4319A2B68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B287180F-5AED-4A4C-9846-1F2CEE46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27B24078-3DDE-45DA-891A-CE78D015A424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14692" name="Rectangle 2">
            <a:extLst>
              <a:ext uri="{FF2B5EF4-FFF2-40B4-BE49-F238E27FC236}">
                <a16:creationId xmlns:a16="http://schemas.microsoft.com/office/drawing/2014/main" id="{7D73734F-A77B-482B-9125-E205022B4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3" name="Rectangle 3">
            <a:extLst>
              <a:ext uri="{FF2B5EF4-FFF2-40B4-BE49-F238E27FC236}">
                <a16:creationId xmlns:a16="http://schemas.microsoft.com/office/drawing/2014/main" id="{69CD7F06-E5BC-4586-A7D6-31083B294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1">
            <a:extLst>
              <a:ext uri="{FF2B5EF4-FFF2-40B4-BE49-F238E27FC236}">
                <a16:creationId xmlns:a16="http://schemas.microsoft.com/office/drawing/2014/main" id="{56A6EB96-97A4-4EEA-93D0-E29D4D31C3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CA12FB5-9E4A-4BC6-BBB5-36FE7203440A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9ECB4CA8-BAC2-4DFC-B272-8AB499737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C283942D-04AF-491A-B96D-04F90746BAB2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82352349-BC75-4C7C-8DD1-7D03124D4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1" name="Rectangle 3">
            <a:extLst>
              <a:ext uri="{FF2B5EF4-FFF2-40B4-BE49-F238E27FC236}">
                <a16:creationId xmlns:a16="http://schemas.microsoft.com/office/drawing/2014/main" id="{3E9272BB-BE23-4C34-885D-8E00D8688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1">
            <a:extLst>
              <a:ext uri="{FF2B5EF4-FFF2-40B4-BE49-F238E27FC236}">
                <a16:creationId xmlns:a16="http://schemas.microsoft.com/office/drawing/2014/main" id="{CCC16B02-D02A-452E-826F-26A423E117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EC1AB-4459-4FF9-AF94-A32301280922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3F8F5ABC-25B8-4AF6-B5BB-5CA9807B3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821418B-A475-4A8D-925A-BA25F52DABA1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18788" name="Rectangle 2">
            <a:extLst>
              <a:ext uri="{FF2B5EF4-FFF2-40B4-BE49-F238E27FC236}">
                <a16:creationId xmlns:a16="http://schemas.microsoft.com/office/drawing/2014/main" id="{20B8362D-7461-40A5-A173-958DC298F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9" name="Rectangle 3">
            <a:extLst>
              <a:ext uri="{FF2B5EF4-FFF2-40B4-BE49-F238E27FC236}">
                <a16:creationId xmlns:a16="http://schemas.microsoft.com/office/drawing/2014/main" id="{85F968E2-649A-47B2-8947-0142C2F44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1">
            <a:extLst>
              <a:ext uri="{FF2B5EF4-FFF2-40B4-BE49-F238E27FC236}">
                <a16:creationId xmlns:a16="http://schemas.microsoft.com/office/drawing/2014/main" id="{C245B09B-2F52-428B-8E17-426477DAFA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CEC98F5-57F0-4C25-BCBF-64BA9B4C403D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5AE9956D-109A-4771-AE8C-FD2882E88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7CE3FBC7-C2A0-40BE-8D85-649986B3CEC7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6CA1637B-E179-425A-8AFD-D731809E0E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C8A5A59A-CD18-49DB-AA7D-E2537105A9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1">
            <a:extLst>
              <a:ext uri="{FF2B5EF4-FFF2-40B4-BE49-F238E27FC236}">
                <a16:creationId xmlns:a16="http://schemas.microsoft.com/office/drawing/2014/main" id="{424FB4DC-1AF4-4BDB-804C-6EB369E441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7045C723-FA57-4240-9F53-DCCA786C459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776C1FEB-6205-4576-A51C-37653C3D0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7712" cy="34178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AE60EEBB-637A-4EA7-ACA3-130482AB5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014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1">
            <a:extLst>
              <a:ext uri="{FF2B5EF4-FFF2-40B4-BE49-F238E27FC236}">
                <a16:creationId xmlns:a16="http://schemas.microsoft.com/office/drawing/2014/main" id="{902B46D2-53BC-4B2A-8F4E-B5BE0C4A67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5AA0F94-2EF7-42D7-8EA1-C93C8B07D60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ED9DC02B-CF61-4D7F-AF7C-FC54A1E72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34ECCA70-6D6F-4EC6-A167-B4A517DE3826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536B2F59-0C17-4A9C-B939-8F7C81234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F2E18CD9-CAB3-490A-A674-C760CB016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>
            <a:extLst>
              <a:ext uri="{FF2B5EF4-FFF2-40B4-BE49-F238E27FC236}">
                <a16:creationId xmlns:a16="http://schemas.microsoft.com/office/drawing/2014/main" id="{9C1A4AC4-4023-467D-A078-D81C81F217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5D70F36-8036-4D4D-9BF1-00F6EC44063F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402D1BF2-811C-4A0A-91A0-C97A2E17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DF3E4665-3604-4077-8EC1-85841DB3E820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C9F5EB7A-8ED2-4C3A-9BD7-4272339C0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CA31DADC-7682-4294-85E4-649332589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1">
            <a:extLst>
              <a:ext uri="{FF2B5EF4-FFF2-40B4-BE49-F238E27FC236}">
                <a16:creationId xmlns:a16="http://schemas.microsoft.com/office/drawing/2014/main" id="{18CF1470-6DEE-402E-B1CD-4750E706EE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2B5F64B-F206-4FD3-9331-FAA187FE234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7D947E91-D7DF-44E4-A88C-1956A6DAE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8DBA01D-4FB2-4E24-ADD7-ECC5B4C524A5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7CC4EED9-3BBA-4FD9-AAFA-60EB19DB49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3D80FF8D-613D-47DA-9F90-F47407CEC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16D2C1-3627-45E2-AAD8-06768A0AC3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7A595-B914-485E-9EC2-F93C479DC86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878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906984-0EF0-43E2-B6BE-084BDB8240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27433-733E-4FCB-8778-6B86EED4E6CC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9532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7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7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9A66E6-B2DF-4C09-8E10-5A1A9A4E494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0312C-FF4D-4CAB-9E90-AE3DE022CAC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98805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850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661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4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178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7478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7245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58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48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041188-4AFD-4C0B-BEA3-F8ECD40E396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D6381-D869-4168-8E2C-334CAF2B226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323580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614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0006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7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7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018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8642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4861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077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4431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7314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7236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19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88DC9-627E-4469-9DF1-48042C82A9B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927A8-1FB8-49F1-977D-D992684C852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207301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109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95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006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273050"/>
            <a:ext cx="2052638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027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3753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3423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4886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641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5472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5025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086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D6D6C-CFEB-47AE-9B19-0FB35EDD9A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0C237-3FE0-4675-9579-E53C55E38EA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929917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247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006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50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653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7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7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7027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0044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1835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316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1504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6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30331C-0C7C-4EE6-BD26-F864501C3D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A8532-1A02-4D6C-BD3E-F79535747F9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0803864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9213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888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249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929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5797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273050"/>
            <a:ext cx="205422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3450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8792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36D8A1-47D6-4B73-A3E3-C839B6E2A22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A68DE-C2C3-46AB-AF44-CC9FDD5DC00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33501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86E690-7BB8-444C-B61B-4AC1E5591C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91236-7E48-4C95-9377-199657289FD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11749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260D4-BA72-46D9-BD94-95CD12A3F8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EE219-C915-4E4E-9502-8A2903FFC635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522373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0195BA-0BD7-4693-A1C9-CCB902C0D5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3E77F-54CC-494F-9A27-4E8D636D9B7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3302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E14EAF-A3C2-446E-BCBD-8F142CF6A6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E7916-96D3-4015-8C90-54889B6EE7F4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709099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10B9654-F6BC-43DC-86D7-F0C72A6C2A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22B6E-D5CC-40BD-8999-4760FDD91674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29465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84CA0B4-7364-4F26-8064-08E63B564A7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1C82B-6428-4BD9-8D7A-4E21DC35202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130929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4B67916-814A-4ED6-A12E-DB8517960E4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FEEA1-FFB3-4322-A94F-7D59AD86ED7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8524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63C3AC-CC85-4562-82F8-2BC533086D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372CD-0330-43EF-8012-F65D04ED19F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521421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209A6-204D-4938-BC9F-BD9DB02D6AF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E8BC0-5395-4C8F-90AE-BDB920DB015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97521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BA5159-D1A8-4621-AFF8-0304936BED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D06C2-8CB1-4C45-BB60-BA3236387E1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995019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7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7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E9623-E233-4E67-81FD-83B995A2067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2EC22-3D5D-4DEF-B900-B3470E8891E0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21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EAB39B-561C-48C9-803F-47545D2C55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C1AF6-82D9-47B2-B4B8-C22FAA85599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76710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08DD8-4105-47E0-854F-211EA3BCC99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42915-29FD-4075-BE71-B0B0063D36E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5162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9A98E-46D2-4967-8A7B-49B206397D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7E91B-3A2E-49F0-B8D1-A2C88458238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986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9071518-B0D2-4060-93F5-A17B52E2E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94CDC613-A64B-42D3-9FCB-429C608C8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54763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6884F0D0-263F-418A-B0D5-8E29ED4E2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66E5DD9-7C74-4BC5-9DC5-05EB9490626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42063"/>
            <a:ext cx="2109788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9E763F-B609-4180-B2C3-2A1BC5CA0A2B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F7A970FF-3072-4541-A6E3-8816B17536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35DA007A-3D8D-4546-8ECC-96E2C3845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91B1BCE-9FB4-4C84-BC1F-FCE85C0C5E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5313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8F7354BA-7637-4139-ADCC-E1B4DF25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77825"/>
            <a:ext cx="193040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9F198470-A784-4E4B-8E3F-B7410619A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CD9BC3F9-BB77-417D-A82A-115FF23F5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776F327-13A7-4976-BB3B-C9CC59B31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0075" cy="11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6FE8D77-9CC9-48F4-A74B-BF1BE4A89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949CDBA8-91EB-48AB-BF7D-11223C52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D33B8B5-2AE6-4766-92D9-F9506B1F4D4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09788" cy="341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5EBE2FC1-0B05-4C3D-88FF-76E0399988D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B17C8F6-45EE-4429-9EB8-57710296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6800"/>
            <a:ext cx="9144000" cy="711200"/>
          </a:xfrm>
          <a:prstGeom prst="rect">
            <a:avLst/>
          </a:prstGeom>
          <a:solidFill>
            <a:srgbClr val="000A1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90845-57BF-DBD9-E777-DFBF0A983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2146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>
            <a:extLst>
              <a:ext uri="{FF2B5EF4-FFF2-40B4-BE49-F238E27FC236}">
                <a16:creationId xmlns:a16="http://schemas.microsoft.com/office/drawing/2014/main" id="{59896FEB-1701-4EA8-8DF0-BC62918B2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413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rgbClr val="D9D9D9"/>
                </a:solidFill>
                <a:cs typeface="Tahoma" panose="020B0604030504040204" pitchFamily="34" charset="0"/>
              </a:rPr>
              <a:t>System Module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584E5AB9-893A-44FB-BEA9-7436B59F3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55650"/>
            <a:ext cx="58674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922C129D-5283-4AA5-A0E7-AC67A44B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2175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chemeClr val="tx1"/>
                </a:solidFill>
                <a:cs typeface="Tahoma" panose="020B0604030504040204" pitchFamily="34" charset="0"/>
              </a:rPr>
              <a:t>Key Feature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43792-5961-421B-B8EF-D9F1A4C82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632848" cy="56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87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8F3436EC-3642-4199-B32D-BE0C8B461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2175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chemeClr val="tx1"/>
                </a:solidFill>
                <a:cs typeface="Tahoma" panose="020B0604030504040204" pitchFamily="34" charset="0"/>
              </a:rPr>
              <a:t>Key Feature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26ED0-7C21-4E9A-8D7A-AD805B7FE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683202" cy="49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58C25F49-6071-44D4-B0E7-8378A9C5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2175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chemeClr val="tx1"/>
                </a:solidFill>
                <a:cs typeface="Tahoma" panose="020B0604030504040204" pitchFamily="34" charset="0"/>
              </a:rPr>
              <a:t>Key Feature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02BC0-FCDB-4AB5-B11C-DBA3900B1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7239900" cy="59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67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D37F9C7F-ADC1-4135-B930-133EF0644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413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System Module</a:t>
            </a:r>
          </a:p>
        </p:txBody>
      </p:sp>
      <p:pic>
        <p:nvPicPr>
          <p:cNvPr id="21507" name="Picture 1">
            <a:extLst>
              <a:ext uri="{FF2B5EF4-FFF2-40B4-BE49-F238E27FC236}">
                <a16:creationId xmlns:a16="http://schemas.microsoft.com/office/drawing/2014/main" id="{628E8568-3362-4772-AE74-F919546A7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7177088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6AACCF0D-92C8-402C-8B9F-872E043D5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47625"/>
            <a:ext cx="18081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Ecosystem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38A6E567-C84E-4BD2-84E1-42178DD6D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765175"/>
            <a:ext cx="827087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239B7FD4-22EB-4993-BF3C-520ADB02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"/>
            <a:ext cx="2470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Hardware Tools</a:t>
            </a:r>
          </a:p>
        </p:txBody>
      </p:sp>
      <p:sp>
        <p:nvSpPr>
          <p:cNvPr id="25603" name="Freeform 2">
            <a:extLst>
              <a:ext uri="{FF2B5EF4-FFF2-40B4-BE49-F238E27FC236}">
                <a16:creationId xmlns:a16="http://schemas.microsoft.com/office/drawing/2014/main" id="{9BB8D051-C4CA-44DF-8373-9B42FC172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77863"/>
            <a:ext cx="7758112" cy="5621337"/>
          </a:xfrm>
          <a:custGeom>
            <a:avLst/>
            <a:gdLst>
              <a:gd name="T0" fmla="*/ 0 w 22225"/>
              <a:gd name="T1" fmla="*/ 2147483646 h 15769"/>
              <a:gd name="T2" fmla="*/ 0 w 22225"/>
              <a:gd name="T3" fmla="*/ 0 h 15769"/>
              <a:gd name="T4" fmla="*/ 2147483646 w 22225"/>
              <a:gd name="T5" fmla="*/ 0 h 15769"/>
              <a:gd name="T6" fmla="*/ 2147483646 w 22225"/>
              <a:gd name="T7" fmla="*/ 2147483646 h 15769"/>
              <a:gd name="T8" fmla="*/ 0 w 22225"/>
              <a:gd name="T9" fmla="*/ 2147483646 h 157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" h="15769">
                <a:moveTo>
                  <a:pt x="0" y="15768"/>
                </a:moveTo>
                <a:lnTo>
                  <a:pt x="0" y="0"/>
                </a:lnTo>
                <a:lnTo>
                  <a:pt x="22224" y="0"/>
                </a:lnTo>
                <a:lnTo>
                  <a:pt x="22224" y="15768"/>
                </a:lnTo>
                <a:lnTo>
                  <a:pt x="0" y="15768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>
            <a:extLst>
              <a:ext uri="{FF2B5EF4-FFF2-40B4-BE49-F238E27FC236}">
                <a16:creationId xmlns:a16="http://schemas.microsoft.com/office/drawing/2014/main" id="{C2A5DB47-21BB-49A9-BC2B-B569B492A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47625"/>
            <a:ext cx="723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GUI</a:t>
            </a:r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91EDC4C8-AAB8-49D4-AB24-18620B3C5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User Friendly, Easy Manage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1">
            <a:extLst>
              <a:ext uri="{FF2B5EF4-FFF2-40B4-BE49-F238E27FC236}">
                <a16:creationId xmlns:a16="http://schemas.microsoft.com/office/drawing/2014/main" id="{D353562A-3CE1-4D9C-9472-D1078E55D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942975"/>
            <a:ext cx="5397500" cy="4097338"/>
          </a:xfrm>
          <a:custGeom>
            <a:avLst/>
            <a:gdLst>
              <a:gd name="T0" fmla="*/ 0 w 19394"/>
              <a:gd name="T1" fmla="*/ 2147483646 h 14579"/>
              <a:gd name="T2" fmla="*/ 0 w 19394"/>
              <a:gd name="T3" fmla="*/ 0 h 14579"/>
              <a:gd name="T4" fmla="*/ 2147483646 w 19394"/>
              <a:gd name="T5" fmla="*/ 0 h 14579"/>
              <a:gd name="T6" fmla="*/ 2147483646 w 19394"/>
              <a:gd name="T7" fmla="*/ 2147483646 h 14579"/>
              <a:gd name="T8" fmla="*/ 0 w 19394"/>
              <a:gd name="T9" fmla="*/ 2147483646 h 14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394" h="14579">
                <a:moveTo>
                  <a:pt x="0" y="14578"/>
                </a:moveTo>
                <a:lnTo>
                  <a:pt x="0" y="0"/>
                </a:lnTo>
                <a:lnTo>
                  <a:pt x="19393" y="0"/>
                </a:lnTo>
                <a:lnTo>
                  <a:pt x="19393" y="14578"/>
                </a:lnTo>
                <a:lnTo>
                  <a:pt x="0" y="14578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D9552D3-CA99-4EFD-B3BF-8E4896B17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80963"/>
            <a:ext cx="94329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 Companies , Multi Branches Licensed</a:t>
            </a:r>
          </a:p>
        </p:txBody>
      </p:sp>
      <p:sp>
        <p:nvSpPr>
          <p:cNvPr id="29700" name="Freeform 3">
            <a:extLst>
              <a:ext uri="{FF2B5EF4-FFF2-40B4-BE49-F238E27FC236}">
                <a16:creationId xmlns:a16="http://schemas.microsoft.com/office/drawing/2014/main" id="{0B5BF6EE-BF50-47BE-91CC-99CD6A96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159000"/>
            <a:ext cx="4140200" cy="3203575"/>
          </a:xfrm>
          <a:custGeom>
            <a:avLst/>
            <a:gdLst>
              <a:gd name="T0" fmla="*/ 0 w 17277"/>
              <a:gd name="T1" fmla="*/ 2147483646 h 14526"/>
              <a:gd name="T2" fmla="*/ 0 w 17277"/>
              <a:gd name="T3" fmla="*/ 0 h 14526"/>
              <a:gd name="T4" fmla="*/ 2147483646 w 17277"/>
              <a:gd name="T5" fmla="*/ 0 h 14526"/>
              <a:gd name="T6" fmla="*/ 2147483646 w 17277"/>
              <a:gd name="T7" fmla="*/ 2147483646 h 14526"/>
              <a:gd name="T8" fmla="*/ 0 w 17277"/>
              <a:gd name="T9" fmla="*/ 2147483646 h 145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277" h="14526">
                <a:moveTo>
                  <a:pt x="0" y="14525"/>
                </a:moveTo>
                <a:lnTo>
                  <a:pt x="0" y="0"/>
                </a:lnTo>
                <a:lnTo>
                  <a:pt x="17276" y="0"/>
                </a:lnTo>
                <a:lnTo>
                  <a:pt x="17276" y="14525"/>
                </a:lnTo>
                <a:lnTo>
                  <a:pt x="0" y="14525"/>
                </a:lnTo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9701" name="Text Box 4">
            <a:extLst>
              <a:ext uri="{FF2B5EF4-FFF2-40B4-BE49-F238E27FC236}">
                <a16:creationId xmlns:a16="http://schemas.microsoft.com/office/drawing/2014/main" id="{3E42E2FD-ED0D-4F20-8441-70E72E0C6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04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Windows 7,10 32-64bit</a:t>
            </a:r>
          </a:p>
          <a:p>
            <a:pPr algn="ctr" eaLnBrk="1" hangingPunct="1">
              <a:buSzPct val="100000"/>
            </a:pPr>
            <a:r>
              <a:rPr lang="en-US" altLang="th-TH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Windows Server 2008,2012,2016,2019 32-64bit</a:t>
            </a:r>
          </a:p>
          <a:p>
            <a:pPr algn="ctr" eaLnBrk="1" hangingPunct="1">
              <a:buSzPct val="100000"/>
            </a:pPr>
            <a:r>
              <a:rPr lang="en-US" altLang="th-TH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(WinRT, Linux, MacOS, iOS, Android by Web* &amp; Remote desktop)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>
            <a:extLst>
              <a:ext uri="{FF2B5EF4-FFF2-40B4-BE49-F238E27FC236}">
                <a16:creationId xmlns:a16="http://schemas.microsoft.com/office/drawing/2014/main" id="{7E85FD07-1347-4553-90F4-BA9591F57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76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</a:rPr>
              <a:t>SM (System Management)</a:t>
            </a:r>
          </a:p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</a:rPr>
              <a:t>Multi Level &amp; Deep Permission, Email Alert, Log</a:t>
            </a:r>
          </a:p>
          <a:p>
            <a:pPr algn="ctr" eaLnBrk="1" hangingPunct="1">
              <a:buSzPct val="100000"/>
            </a:pPr>
            <a:r>
              <a:rPr lang="en-US" altLang="th-TH" sz="3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Quick &amp; Easy to Import &amp; Export Data </a:t>
            </a:r>
          </a:p>
        </p:txBody>
      </p:sp>
      <p:sp>
        <p:nvSpPr>
          <p:cNvPr id="31747" name="Freeform 2">
            <a:extLst>
              <a:ext uri="{FF2B5EF4-FFF2-40B4-BE49-F238E27FC236}">
                <a16:creationId xmlns:a16="http://schemas.microsoft.com/office/drawing/2014/main" id="{07B93615-AEBD-4ECB-BF30-578897839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673225"/>
            <a:ext cx="7780338" cy="4905375"/>
          </a:xfrm>
          <a:custGeom>
            <a:avLst/>
            <a:gdLst>
              <a:gd name="T0" fmla="*/ 0 w 19299"/>
              <a:gd name="T1" fmla="*/ 2147483646 h 14301"/>
              <a:gd name="T2" fmla="*/ 0 w 19299"/>
              <a:gd name="T3" fmla="*/ 0 h 14301"/>
              <a:gd name="T4" fmla="*/ 2147483646 w 19299"/>
              <a:gd name="T5" fmla="*/ 0 h 14301"/>
              <a:gd name="T6" fmla="*/ 2147483646 w 19299"/>
              <a:gd name="T7" fmla="*/ 2147483646 h 14301"/>
              <a:gd name="T8" fmla="*/ 0 w 19299"/>
              <a:gd name="T9" fmla="*/ 2147483646 h 143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99" h="14301">
                <a:moveTo>
                  <a:pt x="0" y="14300"/>
                </a:moveTo>
                <a:lnTo>
                  <a:pt x="0" y="0"/>
                </a:lnTo>
                <a:lnTo>
                  <a:pt x="19298" y="0"/>
                </a:lnTo>
                <a:lnTo>
                  <a:pt x="19298" y="14300"/>
                </a:lnTo>
                <a:lnTo>
                  <a:pt x="0" y="143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EE5F9982-98B4-4537-B64A-91BECCEA6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3"/>
            <a:ext cx="2449433" cy="2449433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92B41AC8-567A-41E2-AF9A-625419E73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2" y="945854"/>
            <a:ext cx="1907082" cy="1907082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1050CBE5-44A8-4461-849F-4B47B8157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59" y="945854"/>
            <a:ext cx="1907081" cy="1907081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DAF9C1FF-4B85-4C06-814B-EA029E270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37" y="4330229"/>
            <a:ext cx="1907083" cy="1907083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FB2B440A-8ABF-41B0-A14B-7DED4996E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59" y="4330227"/>
            <a:ext cx="1907081" cy="1907081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4E3C54F9-461B-4F36-B859-222F419CD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30227"/>
            <a:ext cx="1907083" cy="19070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86DA55-0D5C-44F2-8393-50679C630A73}"/>
              </a:ext>
            </a:extLst>
          </p:cNvPr>
          <p:cNvSpPr txBox="1"/>
          <p:nvPr/>
        </p:nvSpPr>
        <p:spPr>
          <a:xfrm>
            <a:off x="313821" y="3214137"/>
            <a:ext cx="26019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/>
              <a:t>https://vision4.co.th</a:t>
            </a:r>
            <a:endParaRPr lang="en-US" sz="2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E793E9-3C41-41F4-A3D2-6CC04D0B7FF9}"/>
              </a:ext>
            </a:extLst>
          </p:cNvPr>
          <p:cNvSpPr txBox="1"/>
          <p:nvPr/>
        </p:nvSpPr>
        <p:spPr>
          <a:xfrm>
            <a:off x="4004384" y="2924944"/>
            <a:ext cx="12987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/>
              <a:t>Proposal</a:t>
            </a:r>
            <a:endParaRPr lang="en-US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62316-9D0C-4261-A4C9-E740FA00537A}"/>
              </a:ext>
            </a:extLst>
          </p:cNvPr>
          <p:cNvSpPr txBox="1"/>
          <p:nvPr/>
        </p:nvSpPr>
        <p:spPr>
          <a:xfrm>
            <a:off x="6446231" y="2924944"/>
            <a:ext cx="23022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/>
              <a:t>English Proposal</a:t>
            </a:r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D74A88-D282-4C04-926B-19E9C4BD924B}"/>
              </a:ext>
            </a:extLst>
          </p:cNvPr>
          <p:cNvSpPr txBox="1"/>
          <p:nvPr/>
        </p:nvSpPr>
        <p:spPr>
          <a:xfrm>
            <a:off x="415573" y="6309319"/>
            <a:ext cx="20681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/>
              <a:t>Report Sample</a:t>
            </a:r>
            <a:endParaRPr lang="en-US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101D5-EA36-4691-906B-42F7830C9FB2}"/>
              </a:ext>
            </a:extLst>
          </p:cNvPr>
          <p:cNvSpPr txBox="1"/>
          <p:nvPr/>
        </p:nvSpPr>
        <p:spPr>
          <a:xfrm>
            <a:off x="3860368" y="6309318"/>
            <a:ext cx="17059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/>
              <a:t>Online Slide</a:t>
            </a:r>
            <a:endParaRPr lang="en-US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0492A0-02C7-43BA-B3C4-35465AF262FA}"/>
              </a:ext>
            </a:extLst>
          </p:cNvPr>
          <p:cNvSpPr txBox="1"/>
          <p:nvPr/>
        </p:nvSpPr>
        <p:spPr>
          <a:xfrm>
            <a:off x="6759582" y="6309317"/>
            <a:ext cx="1700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/>
              <a:t>Offline Slide</a:t>
            </a:r>
            <a:endParaRPr lang="en-US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80E4C4-0158-427F-B0F2-3ECF6BA1C125}"/>
              </a:ext>
            </a:extLst>
          </p:cNvPr>
          <p:cNvSpPr txBox="1"/>
          <p:nvPr/>
        </p:nvSpPr>
        <p:spPr>
          <a:xfrm>
            <a:off x="2723317" y="189801"/>
            <a:ext cx="3720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Scan to load E-Proposal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44C477-D09E-45D8-87EB-2A8D457E7E85}"/>
              </a:ext>
            </a:extLst>
          </p:cNvPr>
          <p:cNvSpPr txBox="1"/>
          <p:nvPr/>
        </p:nvSpPr>
        <p:spPr>
          <a:xfrm>
            <a:off x="323528" y="3666510"/>
            <a:ext cx="4105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You could download all the links in website.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8033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">
            <a:extLst>
              <a:ext uri="{FF2B5EF4-FFF2-40B4-BE49-F238E27FC236}">
                <a16:creationId xmlns:a16="http://schemas.microsoft.com/office/drawing/2014/main" id="{C90F46A1-2B3C-4EBD-B89A-08D2B1F2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2447925"/>
            <a:ext cx="5400675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Main Business Flow</a:t>
            </a: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2A7AAF44-CEEA-4C1F-BB0F-83F5ECC63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47625"/>
            <a:ext cx="1365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1">
            <a:extLst>
              <a:ext uri="{FF2B5EF4-FFF2-40B4-BE49-F238E27FC236}">
                <a16:creationId xmlns:a16="http://schemas.microsoft.com/office/drawing/2014/main" id="{DB26E9A7-9077-45AB-A8FD-933E1C8B2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1020763"/>
            <a:ext cx="6480175" cy="4738687"/>
          </a:xfrm>
          <a:custGeom>
            <a:avLst/>
            <a:gdLst>
              <a:gd name="T0" fmla="*/ 0 w 18865"/>
              <a:gd name="T1" fmla="*/ 2147483646 h 14129"/>
              <a:gd name="T2" fmla="*/ 0 w 18865"/>
              <a:gd name="T3" fmla="*/ 0 h 14129"/>
              <a:gd name="T4" fmla="*/ 2147483646 w 18865"/>
              <a:gd name="T5" fmla="*/ 0 h 14129"/>
              <a:gd name="T6" fmla="*/ 2147483646 w 18865"/>
              <a:gd name="T7" fmla="*/ 2147483646 h 14129"/>
              <a:gd name="T8" fmla="*/ 0 w 18865"/>
              <a:gd name="T9" fmla="*/ 2147483646 h 14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865" h="14129">
                <a:moveTo>
                  <a:pt x="0" y="14128"/>
                </a:moveTo>
                <a:lnTo>
                  <a:pt x="0" y="0"/>
                </a:lnTo>
                <a:lnTo>
                  <a:pt x="18864" y="0"/>
                </a:lnTo>
                <a:lnTo>
                  <a:pt x="18864" y="14128"/>
                </a:lnTo>
                <a:lnTo>
                  <a:pt x="0" y="14128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594704DD-A59A-4735-B8D2-EBB7E6AD4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Marketing, Sale Target, Forecast &amp; Project</a:t>
            </a: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28210A90-52E4-48A2-A794-B62C6ECFC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720725"/>
            <a:ext cx="58483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4">
            <a:extLst>
              <a:ext uri="{FF2B5EF4-FFF2-40B4-BE49-F238E27FC236}">
                <a16:creationId xmlns:a16="http://schemas.microsoft.com/office/drawing/2014/main" id="{5FB2D955-C99E-43C2-91F4-F8B7DF73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30688"/>
            <a:ext cx="55816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>
            <a:extLst>
              <a:ext uri="{FF2B5EF4-FFF2-40B4-BE49-F238E27FC236}">
                <a16:creationId xmlns:a16="http://schemas.microsoft.com/office/drawing/2014/main" id="{5040B4AB-2195-4C47-86AD-242E3E2AB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44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Prospect, Activities, Appointment, Call Log Opportunity, Inquiry and Potential tools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AA8FABD7-1C3C-4327-8A8A-1FC53517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412875"/>
            <a:ext cx="7167562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Freeform 2">
            <a:extLst>
              <a:ext uri="{FF2B5EF4-FFF2-40B4-BE49-F238E27FC236}">
                <a16:creationId xmlns:a16="http://schemas.microsoft.com/office/drawing/2014/main" id="{1DD54AE3-98EA-41A1-B1DA-43A012FB8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224088"/>
            <a:ext cx="6229350" cy="4176712"/>
          </a:xfrm>
          <a:custGeom>
            <a:avLst/>
            <a:gdLst>
              <a:gd name="T0" fmla="*/ 0 w 20505"/>
              <a:gd name="T1" fmla="*/ 2147483646 h 15399"/>
              <a:gd name="T2" fmla="*/ 0 w 20505"/>
              <a:gd name="T3" fmla="*/ 0 h 15399"/>
              <a:gd name="T4" fmla="*/ 2147483646 w 20505"/>
              <a:gd name="T5" fmla="*/ 0 h 15399"/>
              <a:gd name="T6" fmla="*/ 2147483646 w 20505"/>
              <a:gd name="T7" fmla="*/ 2147483646 h 15399"/>
              <a:gd name="T8" fmla="*/ 0 w 20505"/>
              <a:gd name="T9" fmla="*/ 2147483646 h 153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505" h="15399">
                <a:moveTo>
                  <a:pt x="0" y="15398"/>
                </a:moveTo>
                <a:lnTo>
                  <a:pt x="0" y="0"/>
                </a:lnTo>
                <a:lnTo>
                  <a:pt x="20504" y="0"/>
                </a:lnTo>
                <a:lnTo>
                  <a:pt x="20504" y="15398"/>
                </a:lnTo>
                <a:lnTo>
                  <a:pt x="0" y="15398"/>
                </a:lnTo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reeform 1">
            <a:extLst>
              <a:ext uri="{FF2B5EF4-FFF2-40B4-BE49-F238E27FC236}">
                <a16:creationId xmlns:a16="http://schemas.microsoft.com/office/drawing/2014/main" id="{3FD438B0-CEFD-4859-9806-12086457E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798513"/>
            <a:ext cx="8040687" cy="5661025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05429519-0688-4105-9826-BA359863C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Estimate Production Real Time Tool (Time)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1">
            <a:extLst>
              <a:ext uri="{FF2B5EF4-FFF2-40B4-BE49-F238E27FC236}">
                <a16:creationId xmlns:a16="http://schemas.microsoft.com/office/drawing/2014/main" id="{5CC83071-B3DD-4B9F-9AA7-0D951D415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0263"/>
            <a:ext cx="8121650" cy="5483225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69E65ECA-DDE4-4AA4-8418-27C89B400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Estimate Production Real Time Tool (Material)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1">
            <a:extLst>
              <a:ext uri="{FF2B5EF4-FFF2-40B4-BE49-F238E27FC236}">
                <a16:creationId xmlns:a16="http://schemas.microsoft.com/office/drawing/2014/main" id="{6D7870D1-A919-491B-B892-0EBBD2E9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1260475"/>
            <a:ext cx="7672388" cy="5067300"/>
          </a:xfrm>
          <a:custGeom>
            <a:avLst/>
            <a:gdLst>
              <a:gd name="T0" fmla="*/ 0 w 22054"/>
              <a:gd name="T1" fmla="*/ 2147483646 h 16001"/>
              <a:gd name="T2" fmla="*/ 0 w 22054"/>
              <a:gd name="T3" fmla="*/ 0 h 16001"/>
              <a:gd name="T4" fmla="*/ 2147483646 w 22054"/>
              <a:gd name="T5" fmla="*/ 0 h 16001"/>
              <a:gd name="T6" fmla="*/ 2147483646 w 22054"/>
              <a:gd name="T7" fmla="*/ 2147483646 h 16001"/>
              <a:gd name="T8" fmla="*/ 0 w 22054"/>
              <a:gd name="T9" fmla="*/ 2147483646 h 16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54" h="16001">
                <a:moveTo>
                  <a:pt x="0" y="16000"/>
                </a:moveTo>
                <a:lnTo>
                  <a:pt x="0" y="0"/>
                </a:lnTo>
                <a:lnTo>
                  <a:pt x="22053" y="0"/>
                </a:lnTo>
                <a:lnTo>
                  <a:pt x="22053" y="16000"/>
                </a:lnTo>
                <a:lnTo>
                  <a:pt x="0" y="160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BF89DA59-F88E-4B34-A9E2-438A1145D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73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Sale Order / Web Order / Tablet Order</a:t>
            </a:r>
          </a:p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 Off-Line Excel Import Order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1">
            <a:extLst>
              <a:ext uri="{FF2B5EF4-FFF2-40B4-BE49-F238E27FC236}">
                <a16:creationId xmlns:a16="http://schemas.microsoft.com/office/drawing/2014/main" id="{80B0CA94-A5E5-43DF-B3D7-8221E9811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873125"/>
            <a:ext cx="7983538" cy="5397500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id="{DEFC6988-18D3-4A84-B31F-1F688049A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Job Order, Production Order, Process Order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>
            <a:extLst>
              <a:ext uri="{FF2B5EF4-FFF2-40B4-BE49-F238E27FC236}">
                <a16:creationId xmlns:a16="http://schemas.microsoft.com/office/drawing/2014/main" id="{722893BB-A353-4FC8-9719-02B4B11B0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02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Capacity Requirement Planning</a:t>
            </a:r>
          </a:p>
        </p:txBody>
      </p:sp>
      <p:sp>
        <p:nvSpPr>
          <p:cNvPr id="48131" name="Freeform 2">
            <a:extLst>
              <a:ext uri="{FF2B5EF4-FFF2-40B4-BE49-F238E27FC236}">
                <a16:creationId xmlns:a16="http://schemas.microsoft.com/office/drawing/2014/main" id="{BFFF2B64-491A-41BA-8209-76D1BCEB0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720725"/>
            <a:ext cx="7772400" cy="5829300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>
            <a:extLst>
              <a:ext uri="{FF2B5EF4-FFF2-40B4-BE49-F238E27FC236}">
                <a16:creationId xmlns:a16="http://schemas.microsoft.com/office/drawing/2014/main" id="{E2CEA938-9BA8-4D3B-B37F-30F21B773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02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RCCP (Rough Cut Capacity) – ReOrder Priority</a:t>
            </a:r>
          </a:p>
        </p:txBody>
      </p:sp>
      <p:sp>
        <p:nvSpPr>
          <p:cNvPr id="50179" name="Freeform 2">
            <a:extLst>
              <a:ext uri="{FF2B5EF4-FFF2-40B4-BE49-F238E27FC236}">
                <a16:creationId xmlns:a16="http://schemas.microsoft.com/office/drawing/2014/main" id="{124B7D23-2EC6-4A6D-B4EE-289FF9D7D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8" y="758825"/>
            <a:ext cx="7772400" cy="5829300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>
            <a:extLst>
              <a:ext uri="{FF2B5EF4-FFF2-40B4-BE49-F238E27FC236}">
                <a16:creationId xmlns:a16="http://schemas.microsoft.com/office/drawing/2014/main" id="{86FD6BCA-1DD6-4C9F-B96C-87499AF9D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RCCP (Rough Cut Capacity) – Recalculation</a:t>
            </a:r>
          </a:p>
        </p:txBody>
      </p:sp>
      <p:sp>
        <p:nvSpPr>
          <p:cNvPr id="52227" name="Freeform 2">
            <a:extLst>
              <a:ext uri="{FF2B5EF4-FFF2-40B4-BE49-F238E27FC236}">
                <a16:creationId xmlns:a16="http://schemas.microsoft.com/office/drawing/2014/main" id="{8F0E5362-5AA3-496D-A877-BF55491EC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755650"/>
            <a:ext cx="7772400" cy="5829300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09417F75-D8AF-410C-9F55-D217B200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4679950"/>
            <a:ext cx="9144000" cy="1920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4BE6C7A8-6C7B-4DE9-B646-F2BBD2C19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1163"/>
            <a:ext cx="914400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000" b="1" dirty="0">
                <a:solidFill>
                  <a:srgbClr val="7F7F7F"/>
                </a:solidFill>
                <a:latin typeface="Calibri" panose="020F0502020204030204" pitchFamily="34" charset="0"/>
              </a:rPr>
              <a:t>Ready Integrated ERP (Enterprise Resource Planning)</a:t>
            </a:r>
          </a:p>
          <a:p>
            <a:pPr algn="ctr" eaLnBrk="1" hangingPunct="1">
              <a:buSzPct val="100000"/>
            </a:pPr>
            <a:r>
              <a:rPr lang="en-US" altLang="th-TH" sz="1800" dirty="0">
                <a:solidFill>
                  <a:srgbClr val="7F7F7F"/>
                </a:solidFill>
                <a:latin typeface="Calibri" panose="020F0502020204030204" pitchFamily="34" charset="0"/>
              </a:rPr>
              <a:t>On Premise / On Cloud / Hybrid / With Integrated</a:t>
            </a:r>
          </a:p>
          <a:p>
            <a:pPr algn="ctr" eaLnBrk="1" hangingPunct="1">
              <a:buSzPct val="100000"/>
            </a:pPr>
            <a:r>
              <a:rPr lang="en-US" altLang="th-TH" sz="1800" dirty="0">
                <a:solidFill>
                  <a:srgbClr val="7F7F7F"/>
                </a:solidFill>
                <a:latin typeface="Calibri" panose="020F0502020204030204" pitchFamily="34" charset="0"/>
              </a:rPr>
              <a:t>. . .Another word is the only right way to go to BI (Business Intelligence) . . .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B5BD72E5-D052-48FF-AD5F-814A8F11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0363"/>
            <a:ext cx="64801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11">
            <a:extLst>
              <a:ext uri="{FF2B5EF4-FFF2-40B4-BE49-F238E27FC236}">
                <a16:creationId xmlns:a16="http://schemas.microsoft.com/office/drawing/2014/main" id="{9952327C-4D76-4FB5-8041-4C923AAF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093788"/>
            <a:ext cx="17907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1">
            <a:extLst>
              <a:ext uri="{FF2B5EF4-FFF2-40B4-BE49-F238E27FC236}">
                <a16:creationId xmlns:a16="http://schemas.microsoft.com/office/drawing/2014/main" id="{80188101-14A8-4FEB-AB60-1033DBDC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873125"/>
            <a:ext cx="8135938" cy="5383213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75" name="Text Box 2">
            <a:extLst>
              <a:ext uri="{FF2B5EF4-FFF2-40B4-BE49-F238E27FC236}">
                <a16:creationId xmlns:a16="http://schemas.microsoft.com/office/drawing/2014/main" id="{DDE59B43-B5D0-46E5-8F0F-C8B6A0B73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02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RCCP (Rough Cut Capacity) – Bulk Order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1">
            <a:extLst>
              <a:ext uri="{FF2B5EF4-FFF2-40B4-BE49-F238E27FC236}">
                <a16:creationId xmlns:a16="http://schemas.microsoft.com/office/drawing/2014/main" id="{C9A9870A-62A5-4EA3-9EEA-9DA02EEF1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931863"/>
            <a:ext cx="8054975" cy="5353050"/>
          </a:xfrm>
          <a:custGeom>
            <a:avLst/>
            <a:gdLst>
              <a:gd name="T0" fmla="*/ 0 w 23400"/>
              <a:gd name="T1" fmla="*/ 2147483646 h 16001"/>
              <a:gd name="T2" fmla="*/ 0 w 23400"/>
              <a:gd name="T3" fmla="*/ 0 h 16001"/>
              <a:gd name="T4" fmla="*/ 2147483646 w 23400"/>
              <a:gd name="T5" fmla="*/ 0 h 16001"/>
              <a:gd name="T6" fmla="*/ 2147483646 w 23400"/>
              <a:gd name="T7" fmla="*/ 2147483646 h 16001"/>
              <a:gd name="T8" fmla="*/ 0 w 23400"/>
              <a:gd name="T9" fmla="*/ 2147483646 h 16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400" h="16001">
                <a:moveTo>
                  <a:pt x="0" y="16000"/>
                </a:moveTo>
                <a:lnTo>
                  <a:pt x="0" y="0"/>
                </a:lnTo>
                <a:lnTo>
                  <a:pt x="23399" y="0"/>
                </a:lnTo>
                <a:lnTo>
                  <a:pt x="23399" y="16000"/>
                </a:lnTo>
                <a:lnTo>
                  <a:pt x="0" y="160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6323" name="Text Box 2">
            <a:extLst>
              <a:ext uri="{FF2B5EF4-FFF2-40B4-BE49-F238E27FC236}">
                <a16:creationId xmlns:a16="http://schemas.microsoft.com/office/drawing/2014/main" id="{93E4BFEA-1260-492F-A6EA-586F15445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0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MPS (Master Planning Schedule)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>
            <a:extLst>
              <a:ext uri="{FF2B5EF4-FFF2-40B4-BE49-F238E27FC236}">
                <a16:creationId xmlns:a16="http://schemas.microsoft.com/office/drawing/2014/main" id="{F094D538-8A90-4C81-8113-5B34EFE6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Line Schedule</a:t>
            </a:r>
          </a:p>
        </p:txBody>
      </p:sp>
      <p:sp>
        <p:nvSpPr>
          <p:cNvPr id="58371" name="Freeform 2">
            <a:extLst>
              <a:ext uri="{FF2B5EF4-FFF2-40B4-BE49-F238E27FC236}">
                <a16:creationId xmlns:a16="http://schemas.microsoft.com/office/drawing/2014/main" id="{ACBB524C-4D28-4CC7-910F-B98F16EF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90600"/>
            <a:ext cx="7880350" cy="5265738"/>
          </a:xfrm>
          <a:custGeom>
            <a:avLst/>
            <a:gdLst>
              <a:gd name="T0" fmla="*/ 0 w 23001"/>
              <a:gd name="T1" fmla="*/ 2147483646 h 15826"/>
              <a:gd name="T2" fmla="*/ 0 w 23001"/>
              <a:gd name="T3" fmla="*/ 0 h 15826"/>
              <a:gd name="T4" fmla="*/ 2147483646 w 23001"/>
              <a:gd name="T5" fmla="*/ 0 h 15826"/>
              <a:gd name="T6" fmla="*/ 2147483646 w 23001"/>
              <a:gd name="T7" fmla="*/ 2147483646 h 15826"/>
              <a:gd name="T8" fmla="*/ 0 w 23001"/>
              <a:gd name="T9" fmla="*/ 2147483646 h 158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001" h="15826">
                <a:moveTo>
                  <a:pt x="0" y="15825"/>
                </a:moveTo>
                <a:lnTo>
                  <a:pt x="0" y="0"/>
                </a:lnTo>
                <a:lnTo>
                  <a:pt x="23000" y="0"/>
                </a:lnTo>
                <a:lnTo>
                  <a:pt x="23000" y="15825"/>
                </a:lnTo>
                <a:lnTo>
                  <a:pt x="0" y="15825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>
            <a:extLst>
              <a:ext uri="{FF2B5EF4-FFF2-40B4-BE49-F238E27FC236}">
                <a16:creationId xmlns:a16="http://schemas.microsoft.com/office/drawing/2014/main" id="{182BE641-6348-4C63-894D-44AE0574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MRP (Material Requirement Planning) </a:t>
            </a:r>
          </a:p>
        </p:txBody>
      </p:sp>
      <p:sp>
        <p:nvSpPr>
          <p:cNvPr id="60419" name="Freeform 2">
            <a:extLst>
              <a:ext uri="{FF2B5EF4-FFF2-40B4-BE49-F238E27FC236}">
                <a16:creationId xmlns:a16="http://schemas.microsoft.com/office/drawing/2014/main" id="{44F16D41-852E-4117-B965-73A9B2005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863600"/>
            <a:ext cx="7997825" cy="5421313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>
            <a:extLst>
              <a:ext uri="{FF2B5EF4-FFF2-40B4-BE49-F238E27FC236}">
                <a16:creationId xmlns:a16="http://schemas.microsoft.com/office/drawing/2014/main" id="{794FB344-EE78-45E8-B013-A0BE46C2E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Vendor Pending Schedule &amp; Monitoring</a:t>
            </a:r>
          </a:p>
        </p:txBody>
      </p:sp>
      <p:sp>
        <p:nvSpPr>
          <p:cNvPr id="62467" name="Freeform 2">
            <a:extLst>
              <a:ext uri="{FF2B5EF4-FFF2-40B4-BE49-F238E27FC236}">
                <a16:creationId xmlns:a16="http://schemas.microsoft.com/office/drawing/2014/main" id="{335D3B18-7E25-4DD4-8FE6-F376ED677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842963"/>
            <a:ext cx="8121650" cy="5456237"/>
          </a:xfrm>
          <a:custGeom>
            <a:avLst/>
            <a:gdLst>
              <a:gd name="T0" fmla="*/ 0 w 20418"/>
              <a:gd name="T1" fmla="*/ 2147483646 h 15822"/>
              <a:gd name="T2" fmla="*/ 0 w 20418"/>
              <a:gd name="T3" fmla="*/ 0 h 15822"/>
              <a:gd name="T4" fmla="*/ 2147483646 w 20418"/>
              <a:gd name="T5" fmla="*/ 0 h 15822"/>
              <a:gd name="T6" fmla="*/ 2147483646 w 20418"/>
              <a:gd name="T7" fmla="*/ 2147483646 h 15822"/>
              <a:gd name="T8" fmla="*/ 0 w 20418"/>
              <a:gd name="T9" fmla="*/ 2147483646 h 158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418" h="15822">
                <a:moveTo>
                  <a:pt x="0" y="15821"/>
                </a:moveTo>
                <a:lnTo>
                  <a:pt x="0" y="0"/>
                </a:lnTo>
                <a:lnTo>
                  <a:pt x="20417" y="0"/>
                </a:lnTo>
                <a:lnTo>
                  <a:pt x="20417" y="15821"/>
                </a:lnTo>
                <a:lnTo>
                  <a:pt x="0" y="15821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>
            <a:extLst>
              <a:ext uri="{FF2B5EF4-FFF2-40B4-BE49-F238E27FC236}">
                <a16:creationId xmlns:a16="http://schemas.microsoft.com/office/drawing/2014/main" id="{8E637773-25DB-487D-BA22-E3C06DF0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9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Shop Floor Control, Quick Receive Production Mode</a:t>
            </a:r>
          </a:p>
        </p:txBody>
      </p:sp>
      <p:sp>
        <p:nvSpPr>
          <p:cNvPr id="64515" name="Freeform 2">
            <a:extLst>
              <a:ext uri="{FF2B5EF4-FFF2-40B4-BE49-F238E27FC236}">
                <a16:creationId xmlns:a16="http://schemas.microsoft.com/office/drawing/2014/main" id="{703B67BC-612C-4E4B-92D3-FD917268C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85825"/>
            <a:ext cx="7489825" cy="5064125"/>
          </a:xfrm>
          <a:custGeom>
            <a:avLst/>
            <a:gdLst>
              <a:gd name="T0" fmla="*/ 0 w 20399"/>
              <a:gd name="T1" fmla="*/ 2147483646 h 16034"/>
              <a:gd name="T2" fmla="*/ 0 w 20399"/>
              <a:gd name="T3" fmla="*/ 0 h 16034"/>
              <a:gd name="T4" fmla="*/ 2147483646 w 20399"/>
              <a:gd name="T5" fmla="*/ 0 h 16034"/>
              <a:gd name="T6" fmla="*/ 2147483646 w 20399"/>
              <a:gd name="T7" fmla="*/ 2147483646 h 16034"/>
              <a:gd name="T8" fmla="*/ 0 w 20399"/>
              <a:gd name="T9" fmla="*/ 2147483646 h 160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99" h="16034">
                <a:moveTo>
                  <a:pt x="0" y="16033"/>
                </a:moveTo>
                <a:lnTo>
                  <a:pt x="0" y="0"/>
                </a:lnTo>
                <a:lnTo>
                  <a:pt x="20398" y="0"/>
                </a:lnTo>
                <a:lnTo>
                  <a:pt x="20398" y="16033"/>
                </a:lnTo>
                <a:lnTo>
                  <a:pt x="0" y="16033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64516" name="Picture 5">
            <a:extLst>
              <a:ext uri="{FF2B5EF4-FFF2-40B4-BE49-F238E27FC236}">
                <a16:creationId xmlns:a16="http://schemas.microsoft.com/office/drawing/2014/main" id="{2AFA8881-43DD-49F5-A560-2D1DAA023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76513"/>
            <a:ext cx="54832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>
            <a:extLst>
              <a:ext uri="{FF2B5EF4-FFF2-40B4-BE49-F238E27FC236}">
                <a16:creationId xmlns:a16="http://schemas.microsoft.com/office/drawing/2014/main" id="{6FF98FD3-A0BF-4C8D-BDD6-AE79ABA21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9388" y="844550"/>
            <a:ext cx="95392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Advance Receive Production support Outsource, QA, Partial, Scrap, By Product, Actual DL, Factory LOT &amp; Serial, Batch, LOT &amp; Serial, Performance, Bar code, RFID, Link Machine Embedded</a:t>
            </a:r>
          </a:p>
          <a:p>
            <a:pPr algn="ctr" eaLnBrk="1" hangingPunct="1">
              <a:buSzPct val="100000"/>
            </a:pPr>
            <a:r>
              <a:rPr lang="en-US" altLang="th-TH" sz="3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With 3 Parallel Units + Unlimited Package Units</a:t>
            </a:r>
          </a:p>
        </p:txBody>
      </p:sp>
      <p:sp>
        <p:nvSpPr>
          <p:cNvPr id="66563" name="Freeform 2">
            <a:extLst>
              <a:ext uri="{FF2B5EF4-FFF2-40B4-BE49-F238E27FC236}">
                <a16:creationId xmlns:a16="http://schemas.microsoft.com/office/drawing/2014/main" id="{FE29128C-8F77-40D3-B8EA-8FD12250F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492375"/>
            <a:ext cx="6943725" cy="4000500"/>
          </a:xfrm>
          <a:custGeom>
            <a:avLst/>
            <a:gdLst>
              <a:gd name="T0" fmla="*/ 0 w 18501"/>
              <a:gd name="T1" fmla="*/ 2147483646 h 13301"/>
              <a:gd name="T2" fmla="*/ 0 w 18501"/>
              <a:gd name="T3" fmla="*/ 0 h 13301"/>
              <a:gd name="T4" fmla="*/ 2147483646 w 18501"/>
              <a:gd name="T5" fmla="*/ 0 h 13301"/>
              <a:gd name="T6" fmla="*/ 2147483646 w 18501"/>
              <a:gd name="T7" fmla="*/ 2147483646 h 13301"/>
              <a:gd name="T8" fmla="*/ 0 w 18501"/>
              <a:gd name="T9" fmla="*/ 2147483646 h 133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01" h="13301">
                <a:moveTo>
                  <a:pt x="0" y="13300"/>
                </a:moveTo>
                <a:lnTo>
                  <a:pt x="0" y="0"/>
                </a:lnTo>
                <a:lnTo>
                  <a:pt x="18500" y="0"/>
                </a:lnTo>
                <a:lnTo>
                  <a:pt x="18500" y="13300"/>
                </a:lnTo>
                <a:lnTo>
                  <a:pt x="0" y="133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>
            <a:extLst>
              <a:ext uri="{FF2B5EF4-FFF2-40B4-BE49-F238E27FC236}">
                <a16:creationId xmlns:a16="http://schemas.microsoft.com/office/drawing/2014/main" id="{768F717A-3902-4464-B83E-90795B16A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Real time Production Status</a:t>
            </a:r>
          </a:p>
        </p:txBody>
      </p:sp>
      <p:sp>
        <p:nvSpPr>
          <p:cNvPr id="68611" name="Freeform 2">
            <a:extLst>
              <a:ext uri="{FF2B5EF4-FFF2-40B4-BE49-F238E27FC236}">
                <a16:creationId xmlns:a16="http://schemas.microsoft.com/office/drawing/2014/main" id="{BBF6ED24-E235-401F-A965-3903DCA3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847725"/>
            <a:ext cx="7996238" cy="5408613"/>
          </a:xfrm>
          <a:custGeom>
            <a:avLst/>
            <a:gdLst>
              <a:gd name="T0" fmla="*/ 0 w 22901"/>
              <a:gd name="T1" fmla="*/ 2147483646 h 16001"/>
              <a:gd name="T2" fmla="*/ 0 w 22901"/>
              <a:gd name="T3" fmla="*/ 0 h 16001"/>
              <a:gd name="T4" fmla="*/ 2147483646 w 22901"/>
              <a:gd name="T5" fmla="*/ 0 h 16001"/>
              <a:gd name="T6" fmla="*/ 2147483646 w 22901"/>
              <a:gd name="T7" fmla="*/ 2147483646 h 16001"/>
              <a:gd name="T8" fmla="*/ 0 w 22901"/>
              <a:gd name="T9" fmla="*/ 2147483646 h 16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901" h="16001">
                <a:moveTo>
                  <a:pt x="0" y="16000"/>
                </a:moveTo>
                <a:lnTo>
                  <a:pt x="0" y="0"/>
                </a:lnTo>
                <a:lnTo>
                  <a:pt x="22900" y="0"/>
                </a:lnTo>
                <a:lnTo>
                  <a:pt x="22900" y="16000"/>
                </a:lnTo>
                <a:lnTo>
                  <a:pt x="0" y="160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1">
            <a:extLst>
              <a:ext uri="{FF2B5EF4-FFF2-40B4-BE49-F238E27FC236}">
                <a16:creationId xmlns:a16="http://schemas.microsoft.com/office/drawing/2014/main" id="{DA32ED7F-7E1B-4B27-B0CB-4D8996EB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5"/>
            <a:ext cx="7648575" cy="5102225"/>
          </a:xfrm>
          <a:custGeom>
            <a:avLst/>
            <a:gdLst>
              <a:gd name="T0" fmla="*/ 0 w 23101"/>
              <a:gd name="T1" fmla="*/ 2147483646 h 16001"/>
              <a:gd name="T2" fmla="*/ 0 w 23101"/>
              <a:gd name="T3" fmla="*/ 0 h 16001"/>
              <a:gd name="T4" fmla="*/ 2147483646 w 23101"/>
              <a:gd name="T5" fmla="*/ 0 h 16001"/>
              <a:gd name="T6" fmla="*/ 2147483646 w 23101"/>
              <a:gd name="T7" fmla="*/ 2147483646 h 16001"/>
              <a:gd name="T8" fmla="*/ 0 w 23101"/>
              <a:gd name="T9" fmla="*/ 2147483646 h 16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101" h="16001">
                <a:moveTo>
                  <a:pt x="0" y="16000"/>
                </a:moveTo>
                <a:lnTo>
                  <a:pt x="0" y="0"/>
                </a:lnTo>
                <a:lnTo>
                  <a:pt x="23100" y="0"/>
                </a:lnTo>
                <a:lnTo>
                  <a:pt x="23100" y="16000"/>
                </a:lnTo>
                <a:lnTo>
                  <a:pt x="0" y="160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70659" name="Text Box 2">
            <a:extLst>
              <a:ext uri="{FF2B5EF4-FFF2-40B4-BE49-F238E27FC236}">
                <a16:creationId xmlns:a16="http://schemas.microsoft.com/office/drawing/2014/main" id="{7E23A29E-4976-462A-B5DB-4D8DAC01A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82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Real time Stock Branch, Location, Pallet, Box Serial No, Status and Virtual Stock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1">
            <a:extLst>
              <a:ext uri="{FF2B5EF4-FFF2-40B4-BE49-F238E27FC236}">
                <a16:creationId xmlns:a16="http://schemas.microsoft.com/office/drawing/2014/main" id="{C33F9842-5107-40EF-B9E4-518A3194F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1311275"/>
            <a:ext cx="7807325" cy="5089525"/>
          </a:xfrm>
          <a:custGeom>
            <a:avLst/>
            <a:gdLst>
              <a:gd name="T0" fmla="*/ 0 w 21484"/>
              <a:gd name="T1" fmla="*/ 2147483646 h 16113"/>
              <a:gd name="T2" fmla="*/ 0 w 21484"/>
              <a:gd name="T3" fmla="*/ 0 h 16113"/>
              <a:gd name="T4" fmla="*/ 2147483646 w 21484"/>
              <a:gd name="T5" fmla="*/ 0 h 16113"/>
              <a:gd name="T6" fmla="*/ 2147483646 w 21484"/>
              <a:gd name="T7" fmla="*/ 2147483646 h 16113"/>
              <a:gd name="T8" fmla="*/ 0 w 21484"/>
              <a:gd name="T9" fmla="*/ 2147483646 h 16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84" h="16113">
                <a:moveTo>
                  <a:pt x="0" y="16112"/>
                </a:moveTo>
                <a:lnTo>
                  <a:pt x="0" y="0"/>
                </a:lnTo>
                <a:lnTo>
                  <a:pt x="21483" y="0"/>
                </a:lnTo>
                <a:lnTo>
                  <a:pt x="21483" y="16112"/>
                </a:lnTo>
                <a:lnTo>
                  <a:pt x="0" y="1611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72707" name="Text Box 2">
            <a:extLst>
              <a:ext uri="{FF2B5EF4-FFF2-40B4-BE49-F238E27FC236}">
                <a16:creationId xmlns:a16="http://schemas.microsoft.com/office/drawing/2014/main" id="{FEC2A7C8-56AC-43AA-9700-D4C5DB833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15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Drill Down to Source of Document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1">
            <a:extLst>
              <a:ext uri="{FF2B5EF4-FFF2-40B4-BE49-F238E27FC236}">
                <a16:creationId xmlns:a16="http://schemas.microsoft.com/office/drawing/2014/main" id="{F5A29B5F-A12A-4C7D-AF6B-6EF704BB6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82" y="1484784"/>
            <a:ext cx="3600078" cy="4827587"/>
          </a:xfrm>
          <a:prstGeom prst="roundRect">
            <a:avLst>
              <a:gd name="adj" fmla="val 3046"/>
            </a:avLst>
          </a:prstGeom>
          <a:solidFill>
            <a:srgbClr val="B4FEF5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endParaRPr lang="en-US" altLang="th-TH" sz="1600">
              <a:solidFill>
                <a:srgbClr val="FFFFFF"/>
              </a:solidFill>
            </a:endParaRPr>
          </a:p>
        </p:txBody>
      </p:sp>
      <p:sp>
        <p:nvSpPr>
          <p:cNvPr id="11266" name="AutoShape 11">
            <a:extLst>
              <a:ext uri="{FF2B5EF4-FFF2-40B4-BE49-F238E27FC236}">
                <a16:creationId xmlns:a16="http://schemas.microsoft.com/office/drawing/2014/main" id="{08A048F8-8991-4867-A712-7847CCFAC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441" y="1471613"/>
            <a:ext cx="3302000" cy="4827587"/>
          </a:xfrm>
          <a:prstGeom prst="roundRect">
            <a:avLst>
              <a:gd name="adj" fmla="val 3046"/>
            </a:avLst>
          </a:prstGeom>
          <a:solidFill>
            <a:srgbClr val="FFC00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endParaRPr lang="en-US" altLang="th-TH" sz="1600">
              <a:solidFill>
                <a:srgbClr val="FFFFFF"/>
              </a:solidFill>
            </a:endParaRPr>
          </a:p>
        </p:txBody>
      </p:sp>
      <p:sp>
        <p:nvSpPr>
          <p:cNvPr id="11267" name="Text Box 1">
            <a:extLst>
              <a:ext uri="{FF2B5EF4-FFF2-40B4-BE49-F238E27FC236}">
                <a16:creationId xmlns:a16="http://schemas.microsoft.com/office/drawing/2014/main" id="{F9E18229-C83C-4932-976F-93ACB78E5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81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000000"/>
                </a:solidFill>
                <a:latin typeface="Calibri" panose="020F0502020204030204" pitchFamily="34" charset="0"/>
              </a:rPr>
              <a:t>What is ERP ?</a:t>
            </a:r>
          </a:p>
        </p:txBody>
      </p:sp>
      <p:sp>
        <p:nvSpPr>
          <p:cNvPr id="11275" name="AutoShape 9">
            <a:extLst>
              <a:ext uri="{FF2B5EF4-FFF2-40B4-BE49-F238E27FC236}">
                <a16:creationId xmlns:a16="http://schemas.microsoft.com/office/drawing/2014/main" id="{A9159B5F-56A0-4F5D-A8CD-3844C6589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903" y="2381250"/>
            <a:ext cx="3024187" cy="3711575"/>
          </a:xfrm>
          <a:prstGeom prst="roundRect">
            <a:avLst>
              <a:gd name="adj" fmla="val 6213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b="1" dirty="0">
                <a:solidFill>
                  <a:srgbClr val="FFFFFF"/>
                </a:solidFill>
              </a:rPr>
              <a:t>ERP Solution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Include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Account Module (FRM)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Inventory Module (SCM)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Production Module (MRP)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HR&amp; Payroll Module (HRM)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CRM Module (CRM)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Maintenance Module (EAM)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Logistic Module (SCM)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Organize Management (OM)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And  more…</a:t>
            </a:r>
          </a:p>
          <a:p>
            <a:pPr algn="ctr" eaLnBrk="1" hangingPunct="1">
              <a:buSzPct val="100000"/>
            </a:pPr>
            <a:endParaRPr lang="en-US" altLang="th-TH" sz="1700" dirty="0">
              <a:solidFill>
                <a:srgbClr val="FFFFFF"/>
              </a:solidFill>
            </a:endParaRPr>
          </a:p>
          <a:p>
            <a:pPr algn="ctr" eaLnBrk="1" hangingPunct="1">
              <a:buSzPct val="100000"/>
            </a:pPr>
            <a:r>
              <a:rPr lang="en-US" altLang="th-TH" sz="1700" dirty="0">
                <a:solidFill>
                  <a:srgbClr val="FFFFFF"/>
                </a:solidFill>
              </a:rPr>
              <a:t>With Single Database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C070EB-3E51-4191-894C-2F29C8E425C2}"/>
              </a:ext>
            </a:extLst>
          </p:cNvPr>
          <p:cNvGrpSpPr/>
          <p:nvPr/>
        </p:nvGrpSpPr>
        <p:grpSpPr>
          <a:xfrm>
            <a:off x="457200" y="1988840"/>
            <a:ext cx="3312344" cy="4238352"/>
            <a:chOff x="323528" y="1471613"/>
            <a:chExt cx="3597275" cy="4827587"/>
          </a:xfrm>
        </p:grpSpPr>
        <p:sp>
          <p:nvSpPr>
            <p:cNvPr id="11268" name="AutoShape 2">
              <a:extLst>
                <a:ext uri="{FF2B5EF4-FFF2-40B4-BE49-F238E27FC236}">
                  <a16:creationId xmlns:a16="http://schemas.microsoft.com/office/drawing/2014/main" id="{7719880E-765B-4120-9F7C-13C624F3A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2073275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Account Software</a:t>
              </a:r>
            </a:p>
          </p:txBody>
        </p:sp>
        <p:sp>
          <p:nvSpPr>
            <p:cNvPr id="11269" name="AutoShape 3">
              <a:extLst>
                <a:ext uri="{FF2B5EF4-FFF2-40B4-BE49-F238E27FC236}">
                  <a16:creationId xmlns:a16="http://schemas.microsoft.com/office/drawing/2014/main" id="{431AC65C-08FC-4D20-ABDB-813C28131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2692400"/>
              <a:ext cx="2470150" cy="484188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Inventory Software</a:t>
              </a:r>
            </a:p>
          </p:txBody>
        </p:sp>
        <p:sp>
          <p:nvSpPr>
            <p:cNvPr id="11270" name="AutoShape 4">
              <a:extLst>
                <a:ext uri="{FF2B5EF4-FFF2-40B4-BE49-F238E27FC236}">
                  <a16:creationId xmlns:a16="http://schemas.microsoft.com/office/drawing/2014/main" id="{6C9FFB1B-5BB2-49CA-B08B-F56657124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3313113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Production Software</a:t>
              </a:r>
            </a:p>
          </p:txBody>
        </p:sp>
        <p:sp>
          <p:nvSpPr>
            <p:cNvPr id="11271" name="AutoShape 5">
              <a:extLst>
                <a:ext uri="{FF2B5EF4-FFF2-40B4-BE49-F238E27FC236}">
                  <a16:creationId xmlns:a16="http://schemas.microsoft.com/office/drawing/2014/main" id="{3DDA63B9-46DF-497E-A534-BB006BEF9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3930650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HR &amp; Payroll Software</a:t>
              </a:r>
            </a:p>
          </p:txBody>
        </p:sp>
        <p:sp>
          <p:nvSpPr>
            <p:cNvPr id="11272" name="AutoShape 6">
              <a:extLst>
                <a:ext uri="{FF2B5EF4-FFF2-40B4-BE49-F238E27FC236}">
                  <a16:creationId xmlns:a16="http://schemas.microsoft.com/office/drawing/2014/main" id="{7D85A962-20A2-4B60-9B09-B626D66B6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4549775"/>
              <a:ext cx="2470150" cy="484188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CRM Software</a:t>
              </a:r>
            </a:p>
          </p:txBody>
        </p:sp>
        <p:sp>
          <p:nvSpPr>
            <p:cNvPr id="11273" name="AutoShape 7">
              <a:extLst>
                <a:ext uri="{FF2B5EF4-FFF2-40B4-BE49-F238E27FC236}">
                  <a16:creationId xmlns:a16="http://schemas.microsoft.com/office/drawing/2014/main" id="{4593D767-58AD-4F82-9228-4C9800396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5170488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Maintenance Software</a:t>
              </a:r>
            </a:p>
          </p:txBody>
        </p:sp>
        <p:sp>
          <p:nvSpPr>
            <p:cNvPr id="11274" name="AutoShape 8">
              <a:extLst>
                <a:ext uri="{FF2B5EF4-FFF2-40B4-BE49-F238E27FC236}">
                  <a16:creationId xmlns:a16="http://schemas.microsoft.com/office/drawing/2014/main" id="{7AB6CE7D-489B-4880-96C3-0B62CB892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5789613"/>
              <a:ext cx="2470150" cy="484187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Logistic Software</a:t>
              </a:r>
            </a:p>
          </p:txBody>
        </p:sp>
        <p:sp>
          <p:nvSpPr>
            <p:cNvPr id="11276" name="AutoShape 10">
              <a:extLst>
                <a:ext uri="{FF2B5EF4-FFF2-40B4-BE49-F238E27FC236}">
                  <a16:creationId xmlns:a16="http://schemas.microsoft.com/office/drawing/2014/main" id="{989E0CDE-F837-46B6-8B42-AF4F1752D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1493838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Project Software</a:t>
              </a:r>
            </a:p>
          </p:txBody>
        </p:sp>
        <p:sp>
          <p:nvSpPr>
            <p:cNvPr id="11277" name="AutoShape 11">
              <a:extLst>
                <a:ext uri="{FF2B5EF4-FFF2-40B4-BE49-F238E27FC236}">
                  <a16:creationId xmlns:a16="http://schemas.microsoft.com/office/drawing/2014/main" id="{56C8ED8F-5226-40FE-A444-CB30170AF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1471613"/>
              <a:ext cx="1000125" cy="4827587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Manual</a:t>
              </a:r>
            </a:p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&amp;</a:t>
              </a:r>
            </a:p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Excel</a:t>
              </a:r>
            </a:p>
          </p:txBody>
        </p:sp>
      </p:grpSp>
      <p:sp>
        <p:nvSpPr>
          <p:cNvPr id="11278" name="AutoShape 12">
            <a:extLst>
              <a:ext uri="{FF2B5EF4-FFF2-40B4-BE49-F238E27FC236}">
                <a16:creationId xmlns:a16="http://schemas.microsoft.com/office/drawing/2014/main" id="{773A201D-CCE3-4050-BBFE-F4F90AC36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568" y="1471614"/>
            <a:ext cx="1377950" cy="480218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2200" b="1" dirty="0">
                <a:solidFill>
                  <a:srgbClr val="FFFFFF"/>
                </a:solidFill>
              </a:rPr>
              <a:t>DS</a:t>
            </a:r>
          </a:p>
          <a:p>
            <a:pPr algn="ctr" eaLnBrk="1" hangingPunct="1">
              <a:buSzPct val="100000"/>
            </a:pPr>
            <a:r>
              <a:rPr lang="en-US" altLang="th-TH" sz="1500" dirty="0">
                <a:solidFill>
                  <a:srgbClr val="FFFFFF"/>
                </a:solidFill>
              </a:rPr>
              <a:t>(Data Science)</a:t>
            </a:r>
          </a:p>
          <a:p>
            <a:pPr algn="ctr" eaLnBrk="1" hangingPunct="1">
              <a:buSzPct val="100000"/>
            </a:pPr>
            <a:endParaRPr lang="en-US" altLang="th-TH" sz="2200" b="1" dirty="0">
              <a:solidFill>
                <a:srgbClr val="FFFFFF"/>
              </a:solidFill>
            </a:endParaRPr>
          </a:p>
          <a:p>
            <a:pPr algn="ctr" eaLnBrk="1" hangingPunct="1">
              <a:buSzPct val="100000"/>
            </a:pPr>
            <a:r>
              <a:rPr lang="en-US" altLang="th-TH" sz="2200" b="1" dirty="0">
                <a:solidFill>
                  <a:srgbClr val="FFFFFF"/>
                </a:solidFill>
              </a:rPr>
              <a:t>BI</a:t>
            </a:r>
          </a:p>
          <a:p>
            <a:pPr algn="ctr" eaLnBrk="1" hangingPunct="1">
              <a:buSzPct val="100000"/>
            </a:pPr>
            <a:r>
              <a:rPr lang="en-US" altLang="th-TH" sz="1500" dirty="0">
                <a:solidFill>
                  <a:srgbClr val="FFFFFF"/>
                </a:solidFill>
              </a:rPr>
              <a:t>(Business Intelligence)</a:t>
            </a:r>
          </a:p>
          <a:p>
            <a:pPr algn="ctr" eaLnBrk="1" hangingPunct="1">
              <a:buSzPct val="100000"/>
            </a:pPr>
            <a:endParaRPr lang="en-US" altLang="th-TH" sz="1500" dirty="0">
              <a:solidFill>
                <a:srgbClr val="FFFFFF"/>
              </a:solidFill>
            </a:endParaRPr>
          </a:p>
          <a:p>
            <a:pPr algn="ctr" eaLnBrk="1" hangingPunct="1">
              <a:buSzPct val="100000"/>
            </a:pPr>
            <a:endParaRPr lang="en-US" altLang="th-TH" sz="1800" dirty="0">
              <a:solidFill>
                <a:srgbClr val="FFFFFF"/>
              </a:solidFill>
            </a:endParaRPr>
          </a:p>
          <a:p>
            <a:pPr algn="ctr" eaLnBrk="1" hangingPunct="1">
              <a:buSzPct val="100000"/>
            </a:pPr>
            <a:r>
              <a:rPr lang="en-US" altLang="th-TH" sz="1800" dirty="0">
                <a:solidFill>
                  <a:srgbClr val="FFFFFF"/>
                </a:solidFill>
              </a:rPr>
              <a:t>Need real business data from ERP</a:t>
            </a:r>
          </a:p>
        </p:txBody>
      </p:sp>
      <p:sp>
        <p:nvSpPr>
          <p:cNvPr id="11279" name="Text Box 1">
            <a:extLst>
              <a:ext uri="{FF2B5EF4-FFF2-40B4-BE49-F238E27FC236}">
                <a16:creationId xmlns:a16="http://schemas.microsoft.com/office/drawing/2014/main" id="{A4BF4635-03B8-477E-B489-A9FFF84FC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903" y="1484313"/>
            <a:ext cx="302418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2200" b="1" dirty="0">
                <a:latin typeface="Calibri" panose="020F0502020204030204" pitchFamily="34" charset="0"/>
              </a:rPr>
              <a:t>ERP Next-Gen </a:t>
            </a:r>
            <a:br>
              <a:rPr lang="en-US" altLang="th-TH" sz="2200" b="1" dirty="0">
                <a:latin typeface="Calibri" panose="020F0502020204030204" pitchFamily="34" charset="0"/>
              </a:rPr>
            </a:br>
            <a:r>
              <a:rPr lang="en-US" altLang="th-TH" sz="1400" dirty="0">
                <a:latin typeface="Calibri" panose="020F0502020204030204" pitchFamily="34" charset="0"/>
              </a:rPr>
              <a:t>Support Implement On Premise / Cloud / Hybrid  / with Integrated</a:t>
            </a:r>
          </a:p>
        </p:txBody>
      </p:sp>
      <p:sp>
        <p:nvSpPr>
          <p:cNvPr id="18" name="Text Box 1">
            <a:extLst>
              <a:ext uri="{FF2B5EF4-FFF2-40B4-BE49-F238E27FC236}">
                <a16:creationId xmlns:a16="http://schemas.microsoft.com/office/drawing/2014/main" id="{7206E65B-D649-4A76-87A3-D410C967D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514730"/>
            <a:ext cx="3374007" cy="40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2200" b="1" dirty="0">
                <a:solidFill>
                  <a:schemeClr val="bg2"/>
                </a:solidFill>
                <a:latin typeface="Calibri" panose="020F0502020204030204" pitchFamily="34" charset="0"/>
              </a:rPr>
              <a:t>Silo (Separate Databases)</a:t>
            </a:r>
            <a:endParaRPr lang="en-US" altLang="th-TH" sz="14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>
            <a:extLst>
              <a:ext uri="{FF2B5EF4-FFF2-40B4-BE49-F238E27FC236}">
                <a16:creationId xmlns:a16="http://schemas.microsoft.com/office/drawing/2014/main" id="{F7768708-5F24-4D3E-826F-71B99D23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Supply Chain Traceability</a:t>
            </a: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371FDB15-ED59-4906-8307-D78BDD89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73125"/>
            <a:ext cx="752475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78D0210B-625D-4921-B6C3-8D92622D3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804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1">
            <a:extLst>
              <a:ext uri="{FF2B5EF4-FFF2-40B4-BE49-F238E27FC236}">
                <a16:creationId xmlns:a16="http://schemas.microsoft.com/office/drawing/2014/main" id="{2FE1C8BD-0890-4430-98C0-A89D4E4F1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Allocate Import Cost Tool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>
            <a:extLst>
              <a:ext uri="{FF2B5EF4-FFF2-40B4-BE49-F238E27FC236}">
                <a16:creationId xmlns:a16="http://schemas.microsoft.com/office/drawing/2014/main" id="{EBC5019F-3F0E-41A0-A367-2F997FA1F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39813"/>
            <a:ext cx="82073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1">
            <a:extLst>
              <a:ext uri="{FF2B5EF4-FFF2-40B4-BE49-F238E27FC236}">
                <a16:creationId xmlns:a16="http://schemas.microsoft.com/office/drawing/2014/main" id="{118153CC-531E-4642-8D08-5FF88CCF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Job Cost &amp; Job Variance Calculator Tool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>
            <a:extLst>
              <a:ext uri="{FF2B5EF4-FFF2-40B4-BE49-F238E27FC236}">
                <a16:creationId xmlns:a16="http://schemas.microsoft.com/office/drawing/2014/main" id="{CA50A1F6-306D-4B3E-B2B7-75598795C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36036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Shipment Disposal Wizard by pallet</a:t>
            </a:r>
          </a:p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control % of defect Picking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9FCA2023-7598-4C6A-ABA5-AAF5C5BA7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517650"/>
            <a:ext cx="83169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reeform 1">
            <a:extLst>
              <a:ext uri="{FF2B5EF4-FFF2-40B4-BE49-F238E27FC236}">
                <a16:creationId xmlns:a16="http://schemas.microsoft.com/office/drawing/2014/main" id="{7C8B7677-C562-4DA0-B063-4797B5872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03350"/>
            <a:ext cx="7677150" cy="4816475"/>
          </a:xfrm>
          <a:custGeom>
            <a:avLst/>
            <a:gdLst>
              <a:gd name="T0" fmla="*/ 0 w 21431"/>
              <a:gd name="T1" fmla="*/ 2147483646 h 16034"/>
              <a:gd name="T2" fmla="*/ 0 w 21431"/>
              <a:gd name="T3" fmla="*/ 0 h 16034"/>
              <a:gd name="T4" fmla="*/ 2147483646 w 21431"/>
              <a:gd name="T5" fmla="*/ 0 h 16034"/>
              <a:gd name="T6" fmla="*/ 2147483646 w 21431"/>
              <a:gd name="T7" fmla="*/ 2147483646 h 16034"/>
              <a:gd name="T8" fmla="*/ 0 w 21431"/>
              <a:gd name="T9" fmla="*/ 2147483646 h 160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31" h="16034">
                <a:moveTo>
                  <a:pt x="0" y="16033"/>
                </a:moveTo>
                <a:lnTo>
                  <a:pt x="0" y="0"/>
                </a:lnTo>
                <a:lnTo>
                  <a:pt x="21430" y="0"/>
                </a:lnTo>
                <a:lnTo>
                  <a:pt x="21430" y="16033"/>
                </a:lnTo>
                <a:lnTo>
                  <a:pt x="0" y="16033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78851" name="Text Box 2">
            <a:extLst>
              <a:ext uri="{FF2B5EF4-FFF2-40B4-BE49-F238E27FC236}">
                <a16:creationId xmlns:a16="http://schemas.microsoft.com/office/drawing/2014/main" id="{FBD84FA2-3015-4612-8E13-253F35C2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36036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Distribution &amp; Loading Plan with Invoice, Packing List, Box set and Box tag Tool</a:t>
            </a:r>
          </a:p>
        </p:txBody>
      </p:sp>
      <p:pic>
        <p:nvPicPr>
          <p:cNvPr id="78852" name="Picture 3">
            <a:extLst>
              <a:ext uri="{FF2B5EF4-FFF2-40B4-BE49-F238E27FC236}">
                <a16:creationId xmlns:a16="http://schemas.microsoft.com/office/drawing/2014/main" id="{6AC61FD5-1C47-46F7-840E-BB7C2F8D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4030663"/>
            <a:ext cx="38385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3" name="Picture 4">
            <a:extLst>
              <a:ext uri="{FF2B5EF4-FFF2-40B4-BE49-F238E27FC236}">
                <a16:creationId xmlns:a16="http://schemas.microsoft.com/office/drawing/2014/main" id="{A2CFBED4-9B99-4178-8D10-C8439613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240088"/>
            <a:ext cx="3287712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E97996A5-7449-434E-A95E-75540910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39850"/>
            <a:ext cx="7993063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ext Box 2">
            <a:extLst>
              <a:ext uri="{FF2B5EF4-FFF2-40B4-BE49-F238E27FC236}">
                <a16:creationId xmlns:a16="http://schemas.microsoft.com/office/drawing/2014/main" id="{3EABD811-E12A-4B2D-95ED-F2A23FC70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60363"/>
            <a:ext cx="9144001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Logistic support Barcode, RFID input</a:t>
            </a:r>
          </a:p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Loading &amp; Customer Stock Tracing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53247D5A-4E61-464A-8FBC-1544A5160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87630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Support All Standard Account function</a:t>
            </a:r>
          </a:p>
          <a:p>
            <a:pPr algn="ctr" eaLnBrk="1" hangingPunct="1">
              <a:buSzPct val="100000"/>
            </a:pPr>
            <a:r>
              <a:rPr lang="en-US" altLang="th-TH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(AR / AP / GL / TAX / CHEQUE / BANK / ADVANCE / PC) with many custom setting</a:t>
            </a:r>
          </a:p>
          <a:p>
            <a:pPr algn="ctr" eaLnBrk="1" hangingPunct="1">
              <a:buSzPct val="100000"/>
            </a:pPr>
            <a:r>
              <a:rPr lang="en-US" altLang="th-TH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(5 hierarchy + 3 Dimensions account map)</a:t>
            </a:r>
          </a:p>
        </p:txBody>
      </p:sp>
      <p:pic>
        <p:nvPicPr>
          <p:cNvPr id="81923" name="Picture 2">
            <a:extLst>
              <a:ext uri="{FF2B5EF4-FFF2-40B4-BE49-F238E27FC236}">
                <a16:creationId xmlns:a16="http://schemas.microsoft.com/office/drawing/2014/main" id="{F7B79097-8A95-4D88-B745-B1DC7783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303463"/>
            <a:ext cx="575945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04AB45C2-14E3-4096-98E2-DD7704543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16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Print Preview, Print Cheque, Print Deposit Slip</a:t>
            </a:r>
          </a:p>
          <a:p>
            <a:pPr algn="ctr" eaLnBrk="1" hangingPunct="1">
              <a:buSzPct val="100000"/>
            </a:pPr>
            <a:r>
              <a:rPr lang="en-US" altLang="th-TH" sz="3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Easy to Add &amp; Customize Report by User</a:t>
            </a:r>
          </a:p>
          <a:p>
            <a:pPr algn="ctr" eaLnBrk="1" hangingPunct="1">
              <a:buSzPct val="100000"/>
            </a:pPr>
            <a:r>
              <a:rPr lang="en-US" altLang="th-TH" sz="3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Easy to Export to Excel &amp; Print to PDF file</a:t>
            </a:r>
          </a:p>
        </p:txBody>
      </p:sp>
      <p:sp>
        <p:nvSpPr>
          <p:cNvPr id="83971" name="Freeform 2">
            <a:extLst>
              <a:ext uri="{FF2B5EF4-FFF2-40B4-BE49-F238E27FC236}">
                <a16:creationId xmlns:a16="http://schemas.microsoft.com/office/drawing/2014/main" id="{1EF155C6-8D92-407C-B7F3-6792752B7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39888"/>
            <a:ext cx="4724400" cy="3228975"/>
          </a:xfrm>
          <a:custGeom>
            <a:avLst/>
            <a:gdLst>
              <a:gd name="T0" fmla="*/ 0 w 18075"/>
              <a:gd name="T1" fmla="*/ 2147483646 h 13537"/>
              <a:gd name="T2" fmla="*/ 0 w 18075"/>
              <a:gd name="T3" fmla="*/ 0 h 13537"/>
              <a:gd name="T4" fmla="*/ 2147483646 w 18075"/>
              <a:gd name="T5" fmla="*/ 0 h 13537"/>
              <a:gd name="T6" fmla="*/ 2147483646 w 18075"/>
              <a:gd name="T7" fmla="*/ 2147483646 h 13537"/>
              <a:gd name="T8" fmla="*/ 0 w 18075"/>
              <a:gd name="T9" fmla="*/ 2147483646 h 13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75" h="13537">
                <a:moveTo>
                  <a:pt x="0" y="13536"/>
                </a:moveTo>
                <a:lnTo>
                  <a:pt x="0" y="0"/>
                </a:lnTo>
                <a:lnTo>
                  <a:pt x="18074" y="0"/>
                </a:lnTo>
                <a:lnTo>
                  <a:pt x="18074" y="13536"/>
                </a:lnTo>
                <a:lnTo>
                  <a:pt x="0" y="13536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83972" name="Picture 4">
            <a:extLst>
              <a:ext uri="{FF2B5EF4-FFF2-40B4-BE49-F238E27FC236}">
                <a16:creationId xmlns:a16="http://schemas.microsoft.com/office/drawing/2014/main" id="{B7F42EAD-47FB-491C-9175-3591E60E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298700"/>
            <a:ext cx="5695950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1">
            <a:extLst>
              <a:ext uri="{FF2B5EF4-FFF2-40B4-BE49-F238E27FC236}">
                <a16:creationId xmlns:a16="http://schemas.microsoft.com/office/drawing/2014/main" id="{9FB05C85-7F3B-4DD9-9AEF-48AE9CDDC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Monitoring  &amp; Reporting</a:t>
            </a:r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F3EC0223-3545-4127-97C7-56F18FF24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47625"/>
            <a:ext cx="1365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FFFFFF"/>
                </a:solidFill>
                <a:cs typeface="Tahoma" panose="020B0604030504040204" pitchFamily="34" charset="0"/>
              </a:rPr>
              <a:t>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CFFA1268-9BE1-4DBD-A7C8-ED15A50AE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Automatic Financial Report &amp; Advanced Custom Drill down support</a:t>
            </a:r>
          </a:p>
        </p:txBody>
      </p:sp>
      <p:sp>
        <p:nvSpPr>
          <p:cNvPr id="90115" name="Freeform 2">
            <a:extLst>
              <a:ext uri="{FF2B5EF4-FFF2-40B4-BE49-F238E27FC236}">
                <a16:creationId xmlns:a16="http://schemas.microsoft.com/office/drawing/2014/main" id="{D1EE9E0F-48FE-4FB5-A0BE-48E990EA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265238"/>
            <a:ext cx="4351338" cy="4946650"/>
          </a:xfrm>
          <a:custGeom>
            <a:avLst/>
            <a:gdLst>
              <a:gd name="T0" fmla="*/ 0 w 13001"/>
              <a:gd name="T1" fmla="*/ 2147483646 h 14946"/>
              <a:gd name="T2" fmla="*/ 0 w 13001"/>
              <a:gd name="T3" fmla="*/ 0 h 14946"/>
              <a:gd name="T4" fmla="*/ 2147483646 w 13001"/>
              <a:gd name="T5" fmla="*/ 0 h 14946"/>
              <a:gd name="T6" fmla="*/ 2147483646 w 13001"/>
              <a:gd name="T7" fmla="*/ 2147483646 h 14946"/>
              <a:gd name="T8" fmla="*/ 0 w 13001"/>
              <a:gd name="T9" fmla="*/ 2147483646 h 149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01" h="14946">
                <a:moveTo>
                  <a:pt x="0" y="14945"/>
                </a:moveTo>
                <a:lnTo>
                  <a:pt x="0" y="0"/>
                </a:lnTo>
                <a:lnTo>
                  <a:pt x="13000" y="0"/>
                </a:lnTo>
                <a:lnTo>
                  <a:pt x="13000" y="14945"/>
                </a:lnTo>
                <a:lnTo>
                  <a:pt x="0" y="14945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90116" name="Picture 5">
            <a:extLst>
              <a:ext uri="{FF2B5EF4-FFF2-40B4-BE49-F238E27FC236}">
                <a16:creationId xmlns:a16="http://schemas.microsoft.com/office/drawing/2014/main" id="{C97A0929-3E70-4DB5-8E0C-A6588E74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55713"/>
            <a:ext cx="3671888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7">
            <a:extLst>
              <a:ext uri="{FF2B5EF4-FFF2-40B4-BE49-F238E27FC236}">
                <a16:creationId xmlns:a16="http://schemas.microsoft.com/office/drawing/2014/main" id="{7AE7EB8C-CA76-4470-A7C7-903F56C0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396557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7ABBA6E-F077-454A-8A9D-449B9B353061}"/>
              </a:ext>
            </a:extLst>
          </p:cNvPr>
          <p:cNvSpPr/>
          <p:nvPr/>
        </p:nvSpPr>
        <p:spPr bwMode="auto">
          <a:xfrm>
            <a:off x="539552" y="3933057"/>
            <a:ext cx="7992888" cy="254100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  <a:buSzPct val="100000"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34" charset="0"/>
                <a:ea typeface="SimSun" pitchFamily="2" charset="-122"/>
              </a:rPr>
              <a:t>Data Mart</a:t>
            </a:r>
          </a:p>
          <a:p>
            <a:pPr eaLnBrk="1" hangingPunct="1">
              <a:buClr>
                <a:srgbClr val="000000"/>
              </a:buClr>
              <a:buSzPct val="100000"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34" charset="0"/>
                <a:ea typeface="SimSun" pitchFamily="2" charset="-122"/>
              </a:rPr>
              <a:t>Data Warehouse</a:t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34" charset="0"/>
                <a:ea typeface="SimSun" pitchFamily="2" charset="-122"/>
              </a:rPr>
            </a:b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34" charset="0"/>
                <a:ea typeface="SimSun" pitchFamily="2" charset="-122"/>
              </a:rPr>
              <a:t>Data Lake</a:t>
            </a:r>
          </a:p>
          <a:p>
            <a:pPr eaLnBrk="1" hangingPunct="1">
              <a:buClr>
                <a:srgbClr val="000000"/>
              </a:buClr>
              <a:buSzPct val="100000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Mining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7B274C-3CD8-41D2-99E4-F6B360846978}"/>
              </a:ext>
            </a:extLst>
          </p:cNvPr>
          <p:cNvSpPr/>
          <p:nvPr/>
        </p:nvSpPr>
        <p:spPr bwMode="auto">
          <a:xfrm>
            <a:off x="539552" y="1124744"/>
            <a:ext cx="7992888" cy="2048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Clr>
                <a:srgbClr val="000000"/>
              </a:buClr>
              <a:buSzPct val="100000"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SimSun" pitchFamily="2" charset="-122"/>
              </a:rPr>
              <a:t>BI (Business </a:t>
            </a:r>
            <a:r>
              <a:rPr lang="en-US" altLang="th-TH" sz="1800" dirty="0">
                <a:solidFill>
                  <a:srgbClr val="FF0000"/>
                </a:solidFill>
              </a:rPr>
              <a:t>Intelligence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SimSun" pitchFamily="2" charset="-122"/>
              </a:rPr>
              <a:t>) / DA (Data Analytic)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EA40CD6A-2490-4B4A-81A4-C0C276888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8125"/>
            <a:ext cx="82296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 dirty="0">
                <a:solidFill>
                  <a:srgbClr val="000000"/>
                </a:solidFill>
                <a:latin typeface="Calibri" panose="020F0502020204030204" pitchFamily="34" charset="0"/>
              </a:rPr>
              <a:t>Data Science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3B4445-4B84-4915-8F5D-66E980DA82F3}"/>
              </a:ext>
            </a:extLst>
          </p:cNvPr>
          <p:cNvSpPr/>
          <p:nvPr/>
        </p:nvSpPr>
        <p:spPr bwMode="auto">
          <a:xfrm>
            <a:off x="1043608" y="5175639"/>
            <a:ext cx="1728192" cy="629625"/>
          </a:xfrm>
          <a:prstGeom prst="ellips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1800" dirty="0">
                <a:solidFill>
                  <a:srgbClr val="FF0000"/>
                </a:solidFill>
              </a:rPr>
              <a:t>ERP Data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F1DBF-2503-4A4D-B411-912CAE8643E6}"/>
              </a:ext>
            </a:extLst>
          </p:cNvPr>
          <p:cNvSpPr/>
          <p:nvPr/>
        </p:nvSpPr>
        <p:spPr bwMode="auto">
          <a:xfrm>
            <a:off x="3599892" y="4077072"/>
            <a:ext cx="1908212" cy="72008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1800" dirty="0">
                <a:solidFill>
                  <a:srgbClr val="FF0000"/>
                </a:solidFill>
              </a:rPr>
              <a:t>Cube Data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FA1C9B-4D15-4562-8053-69DF31DABCF7}"/>
              </a:ext>
            </a:extLst>
          </p:cNvPr>
          <p:cNvSpPr/>
          <p:nvPr/>
        </p:nvSpPr>
        <p:spPr bwMode="auto">
          <a:xfrm>
            <a:off x="6444208" y="5175639"/>
            <a:ext cx="1512168" cy="629625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1800" dirty="0"/>
              <a:t>Big Data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D93A18-F068-44B6-85A8-F31614C0261D}"/>
              </a:ext>
            </a:extLst>
          </p:cNvPr>
          <p:cNvSpPr/>
          <p:nvPr/>
        </p:nvSpPr>
        <p:spPr bwMode="auto">
          <a:xfrm>
            <a:off x="3779912" y="1714690"/>
            <a:ext cx="1368152" cy="121168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  <a:t>Power BI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lang="en-US" sz="1800" dirty="0"/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  <a:t>Power Platform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2C0D5D-9B41-4C1B-B5C8-4ED8DACBD275}"/>
              </a:ext>
            </a:extLst>
          </p:cNvPr>
          <p:cNvSpPr/>
          <p:nvPr/>
        </p:nvSpPr>
        <p:spPr bwMode="auto">
          <a:xfrm>
            <a:off x="755576" y="1727144"/>
            <a:ext cx="1368152" cy="1211683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  <a:t>SQL Server Analysis</a:t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</a:b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  <a:t>Service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ECBF28-9218-4D16-A9F0-EEEA9C700DC3}"/>
              </a:ext>
            </a:extLst>
          </p:cNvPr>
          <p:cNvSpPr/>
          <p:nvPr/>
        </p:nvSpPr>
        <p:spPr bwMode="auto">
          <a:xfrm>
            <a:off x="6948264" y="1700808"/>
            <a:ext cx="1368152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  <a:t>Qlik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C0FE69-F8D6-4C9D-9CB0-C9CF0C7303FA}"/>
              </a:ext>
            </a:extLst>
          </p:cNvPr>
          <p:cNvSpPr/>
          <p:nvPr/>
        </p:nvSpPr>
        <p:spPr bwMode="auto">
          <a:xfrm>
            <a:off x="5364088" y="1714691"/>
            <a:ext cx="1368152" cy="121168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  <a:t>Google Data Studio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45442-5EAE-4AD9-9F27-1CBB67E47515}"/>
              </a:ext>
            </a:extLst>
          </p:cNvPr>
          <p:cNvSpPr/>
          <p:nvPr/>
        </p:nvSpPr>
        <p:spPr bwMode="auto">
          <a:xfrm>
            <a:off x="2267744" y="1714691"/>
            <a:ext cx="1368152" cy="72008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  <a:t>Advance Excel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44AA3B-3E61-4985-925C-55D8FE54E5C8}"/>
              </a:ext>
            </a:extLst>
          </p:cNvPr>
          <p:cNvSpPr/>
          <p:nvPr/>
        </p:nvSpPr>
        <p:spPr bwMode="auto">
          <a:xfrm>
            <a:off x="3599892" y="5733256"/>
            <a:ext cx="1908212" cy="571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1800" dirty="0"/>
              <a:t>Raw Data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147F55-D7C4-4DF3-A115-D7F1ADD4EDFC}"/>
              </a:ext>
            </a:extLst>
          </p:cNvPr>
          <p:cNvCxnSpPr/>
          <p:nvPr/>
        </p:nvCxnSpPr>
        <p:spPr bwMode="auto">
          <a:xfrm flipV="1">
            <a:off x="2555776" y="4657701"/>
            <a:ext cx="936104" cy="51793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1B2328-50E9-46EE-9622-BED5B8978043}"/>
              </a:ext>
            </a:extLst>
          </p:cNvPr>
          <p:cNvCxnSpPr/>
          <p:nvPr/>
        </p:nvCxnSpPr>
        <p:spPr bwMode="auto">
          <a:xfrm flipV="1">
            <a:off x="4590002" y="4846943"/>
            <a:ext cx="0" cy="81886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F361B7-5469-4E68-B411-13153F9EB516}"/>
              </a:ext>
            </a:extLst>
          </p:cNvPr>
          <p:cNvCxnSpPr/>
          <p:nvPr/>
        </p:nvCxnSpPr>
        <p:spPr bwMode="auto">
          <a:xfrm flipH="1" flipV="1">
            <a:off x="5580112" y="4653137"/>
            <a:ext cx="936104" cy="52250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45AD13-974C-46CB-8E72-075FB680748A}"/>
              </a:ext>
            </a:extLst>
          </p:cNvPr>
          <p:cNvSpPr txBox="1"/>
          <p:nvPr/>
        </p:nvSpPr>
        <p:spPr>
          <a:xfrm>
            <a:off x="3372296" y="5085978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Data Engineer / ETL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8C83F94-7FD2-462A-A339-91526169253A}"/>
              </a:ext>
            </a:extLst>
          </p:cNvPr>
          <p:cNvSpPr/>
          <p:nvPr/>
        </p:nvSpPr>
        <p:spPr bwMode="auto">
          <a:xfrm rot="10800000">
            <a:off x="4283968" y="3284984"/>
            <a:ext cx="432048" cy="50326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DF6F99-999A-4490-B406-8E4E9A3AD591}"/>
              </a:ext>
            </a:extLst>
          </p:cNvPr>
          <p:cNvSpPr txBox="1"/>
          <p:nvPr/>
        </p:nvSpPr>
        <p:spPr>
          <a:xfrm>
            <a:off x="2608181" y="3356992"/>
            <a:ext cx="534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Source           with Automated or Manual</a:t>
            </a:r>
            <a:endParaRPr lang="th-TH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884363-AAD4-4996-B8EA-473CBF93ABB7}"/>
              </a:ext>
            </a:extLst>
          </p:cNvPr>
          <p:cNvSpPr/>
          <p:nvPr/>
        </p:nvSpPr>
        <p:spPr bwMode="auto">
          <a:xfrm>
            <a:off x="6948264" y="2280803"/>
            <a:ext cx="1368152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SimSun" pitchFamily="2" charset="-122"/>
              </a:rPr>
              <a:t>…</a:t>
            </a:r>
            <a:endParaRPr kumimoji="0" 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54002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C649A27E-47AD-41D8-BFCE-FB4C6212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802005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1">
            <a:extLst>
              <a:ext uri="{FF2B5EF4-FFF2-40B4-BE49-F238E27FC236}">
                <a16:creationId xmlns:a16="http://schemas.microsoft.com/office/drawing/2014/main" id="{76D3B8CE-B110-4EAB-A7EB-82F2EF62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Analysis with Advanced Excel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DC7AFB54-EA19-4723-8A1C-EE0A6925A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Powerful Dashboard with Power BI</a:t>
            </a:r>
          </a:p>
        </p:txBody>
      </p:sp>
      <p:pic>
        <p:nvPicPr>
          <p:cNvPr id="1026" name="Picture 2" descr="วิธีการแชร์ Power BI Report | 9Expert Training">
            <a:extLst>
              <a:ext uri="{FF2B5EF4-FFF2-40B4-BE49-F238E27FC236}">
                <a16:creationId xmlns:a16="http://schemas.microsoft.com/office/drawing/2014/main" id="{54A84896-CA73-4614-BEB8-AA7F1A932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398"/>
          <a:stretch/>
        </p:blipFill>
        <p:spPr bwMode="auto">
          <a:xfrm>
            <a:off x="432048" y="1196752"/>
            <a:ext cx="8316416" cy="51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883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เครื่องมือวิเคราะห์ข้อมูลจาก Google | TechnoInTrend">
            <a:extLst>
              <a:ext uri="{FF2B5EF4-FFF2-40B4-BE49-F238E27FC236}">
                <a16:creationId xmlns:a16="http://schemas.microsoft.com/office/drawing/2014/main" id="{4038C400-9686-4802-80FF-12FCC40B5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40768"/>
            <a:ext cx="7620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1B6B574B-DBEE-4A34-BA00-776457C36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Integrated to Google Data Studio</a:t>
            </a:r>
          </a:p>
        </p:txBody>
      </p:sp>
    </p:spTree>
    <p:extLst>
      <p:ext uri="{BB962C8B-B14F-4D97-AF65-F5344CB8AC3E}">
        <p14:creationId xmlns:p14="http://schemas.microsoft.com/office/powerpoint/2010/main" val="34959171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1">
            <a:extLst>
              <a:ext uri="{FF2B5EF4-FFF2-40B4-BE49-F238E27FC236}">
                <a16:creationId xmlns:a16="http://schemas.microsoft.com/office/drawing/2014/main" id="{972B89BE-9377-4ED9-AED0-62368E5EE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Back Office Support Module</a:t>
            </a:r>
          </a:p>
        </p:txBody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E22E7D1D-438C-4CFE-BC6C-467094135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47625"/>
            <a:ext cx="1365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FFFFFF"/>
                </a:solidFill>
                <a:cs typeface="Tahoma" panose="020B0604030504040204" pitchFamily="34" charset="0"/>
              </a:rPr>
              <a:t>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>
            <a:extLst>
              <a:ext uri="{FF2B5EF4-FFF2-40B4-BE49-F238E27FC236}">
                <a16:creationId xmlns:a16="http://schemas.microsoft.com/office/drawing/2014/main" id="{B427F640-28B2-4AD0-8D03-A9D9BB74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33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HRM (Human Resource Management)</a:t>
            </a:r>
          </a:p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 Branch Personnel , Time Attendant, Payroll, Recruitment</a:t>
            </a:r>
            <a:r>
              <a:rPr lang="en-US" altLang="th-TH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th-TH" sz="33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Welfare and Training </a:t>
            </a:r>
          </a:p>
        </p:txBody>
      </p:sp>
      <p:sp>
        <p:nvSpPr>
          <p:cNvPr id="96259" name="Freeform 2">
            <a:extLst>
              <a:ext uri="{FF2B5EF4-FFF2-40B4-BE49-F238E27FC236}">
                <a16:creationId xmlns:a16="http://schemas.microsoft.com/office/drawing/2014/main" id="{9F20FFCB-54BF-4029-B4C1-013D64A4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1698625"/>
            <a:ext cx="7866063" cy="4683125"/>
          </a:xfrm>
          <a:custGeom>
            <a:avLst/>
            <a:gdLst>
              <a:gd name="T0" fmla="*/ 0 w 19001"/>
              <a:gd name="T1" fmla="*/ 2147483646 h 13087"/>
              <a:gd name="T2" fmla="*/ 0 w 19001"/>
              <a:gd name="T3" fmla="*/ 0 h 13087"/>
              <a:gd name="T4" fmla="*/ 2147483646 w 19001"/>
              <a:gd name="T5" fmla="*/ 0 h 13087"/>
              <a:gd name="T6" fmla="*/ 2147483646 w 19001"/>
              <a:gd name="T7" fmla="*/ 2147483646 h 13087"/>
              <a:gd name="T8" fmla="*/ 0 w 19001"/>
              <a:gd name="T9" fmla="*/ 2147483646 h 130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001" h="13087">
                <a:moveTo>
                  <a:pt x="0" y="13086"/>
                </a:moveTo>
                <a:lnTo>
                  <a:pt x="0" y="0"/>
                </a:lnTo>
                <a:lnTo>
                  <a:pt x="19000" y="0"/>
                </a:lnTo>
                <a:lnTo>
                  <a:pt x="19000" y="13086"/>
                </a:lnTo>
                <a:lnTo>
                  <a:pt x="0" y="13086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>
            <a:extLst>
              <a:ext uri="{FF2B5EF4-FFF2-40B4-BE49-F238E27FC236}">
                <a16:creationId xmlns:a16="http://schemas.microsoft.com/office/drawing/2014/main" id="{51A660E2-FC23-43E4-94AF-AA36BB6FE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Fixed Asset</a:t>
            </a:r>
          </a:p>
        </p:txBody>
      </p:sp>
      <p:sp>
        <p:nvSpPr>
          <p:cNvPr id="98307" name="Freeform 2">
            <a:extLst>
              <a:ext uri="{FF2B5EF4-FFF2-40B4-BE49-F238E27FC236}">
                <a16:creationId xmlns:a16="http://schemas.microsoft.com/office/drawing/2014/main" id="{B19890AF-7885-4020-AAA3-4AB588C6E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914400"/>
            <a:ext cx="7880350" cy="5340350"/>
          </a:xfrm>
          <a:custGeom>
            <a:avLst/>
            <a:gdLst>
              <a:gd name="T0" fmla="*/ 0 w 21537"/>
              <a:gd name="T1" fmla="*/ 2147483646 h 16060"/>
              <a:gd name="T2" fmla="*/ 0 w 21537"/>
              <a:gd name="T3" fmla="*/ 0 h 16060"/>
              <a:gd name="T4" fmla="*/ 2147483646 w 21537"/>
              <a:gd name="T5" fmla="*/ 0 h 16060"/>
              <a:gd name="T6" fmla="*/ 2147483646 w 21537"/>
              <a:gd name="T7" fmla="*/ 2147483646 h 16060"/>
              <a:gd name="T8" fmla="*/ 0 w 21537"/>
              <a:gd name="T9" fmla="*/ 2147483646 h 160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37" h="16060">
                <a:moveTo>
                  <a:pt x="0" y="16059"/>
                </a:moveTo>
                <a:lnTo>
                  <a:pt x="0" y="0"/>
                </a:lnTo>
                <a:lnTo>
                  <a:pt x="21536" y="0"/>
                </a:lnTo>
                <a:lnTo>
                  <a:pt x="21536" y="16059"/>
                </a:lnTo>
                <a:lnTo>
                  <a:pt x="0" y="16059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>
            <a:extLst>
              <a:ext uri="{FF2B5EF4-FFF2-40B4-BE49-F238E27FC236}">
                <a16:creationId xmlns:a16="http://schemas.microsoft.com/office/drawing/2014/main" id="{F1F2E878-F9F2-4462-B596-961E8637D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Maintenance Management</a:t>
            </a:r>
          </a:p>
        </p:txBody>
      </p:sp>
      <p:sp>
        <p:nvSpPr>
          <p:cNvPr id="100355" name="Freeform 2">
            <a:extLst>
              <a:ext uri="{FF2B5EF4-FFF2-40B4-BE49-F238E27FC236}">
                <a16:creationId xmlns:a16="http://schemas.microsoft.com/office/drawing/2014/main" id="{AB00E5A7-5521-4CFB-8E4B-A3F9C1FB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885825"/>
            <a:ext cx="8026400" cy="5305425"/>
          </a:xfrm>
          <a:custGeom>
            <a:avLst/>
            <a:gdLst>
              <a:gd name="T0" fmla="*/ 0 w 21564"/>
              <a:gd name="T1" fmla="*/ 2147483646 h 16087"/>
              <a:gd name="T2" fmla="*/ 0 w 21564"/>
              <a:gd name="T3" fmla="*/ 0 h 16087"/>
              <a:gd name="T4" fmla="*/ 2147483646 w 21564"/>
              <a:gd name="T5" fmla="*/ 0 h 16087"/>
              <a:gd name="T6" fmla="*/ 2147483646 w 21564"/>
              <a:gd name="T7" fmla="*/ 2147483646 h 16087"/>
              <a:gd name="T8" fmla="*/ 0 w 21564"/>
              <a:gd name="T9" fmla="*/ 2147483646 h 160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64" h="16087">
                <a:moveTo>
                  <a:pt x="0" y="16086"/>
                </a:moveTo>
                <a:lnTo>
                  <a:pt x="0" y="0"/>
                </a:lnTo>
                <a:lnTo>
                  <a:pt x="21563" y="0"/>
                </a:lnTo>
                <a:lnTo>
                  <a:pt x="21563" y="16086"/>
                </a:lnTo>
                <a:lnTo>
                  <a:pt x="0" y="16086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00356" name="Picture 4">
            <a:extLst>
              <a:ext uri="{FF2B5EF4-FFF2-40B4-BE49-F238E27FC236}">
                <a16:creationId xmlns:a16="http://schemas.microsoft.com/office/drawing/2014/main" id="{51D5E830-43D8-44F5-95DF-1D0712AC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154238"/>
            <a:ext cx="7426325" cy="298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1">
            <a:extLst>
              <a:ext uri="{FF2B5EF4-FFF2-40B4-BE49-F238E27FC236}">
                <a16:creationId xmlns:a16="http://schemas.microsoft.com/office/drawing/2014/main" id="{B4180670-7630-4C3E-A7EE-263FC5580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Specified Business Management Module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B1B2CAC0-AFF0-42E8-BD02-59248E7A5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Service Center Module</a:t>
            </a:r>
          </a:p>
        </p:txBody>
      </p:sp>
      <p:sp>
        <p:nvSpPr>
          <p:cNvPr id="104451" name="Freeform 2">
            <a:extLst>
              <a:ext uri="{FF2B5EF4-FFF2-40B4-BE49-F238E27FC236}">
                <a16:creationId xmlns:a16="http://schemas.microsoft.com/office/drawing/2014/main" id="{34C2821C-8C14-4CFE-81AC-F59AB25B8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798513"/>
            <a:ext cx="7894637" cy="5472112"/>
          </a:xfrm>
          <a:custGeom>
            <a:avLst/>
            <a:gdLst>
              <a:gd name="T0" fmla="*/ 0 w 22490"/>
              <a:gd name="T1" fmla="*/ 2147483646 h 16060"/>
              <a:gd name="T2" fmla="*/ 0 w 22490"/>
              <a:gd name="T3" fmla="*/ 0 h 16060"/>
              <a:gd name="T4" fmla="*/ 2147483646 w 22490"/>
              <a:gd name="T5" fmla="*/ 0 h 16060"/>
              <a:gd name="T6" fmla="*/ 2147483646 w 22490"/>
              <a:gd name="T7" fmla="*/ 2147483646 h 16060"/>
              <a:gd name="T8" fmla="*/ 0 w 22490"/>
              <a:gd name="T9" fmla="*/ 2147483646 h 160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90" h="16060">
                <a:moveTo>
                  <a:pt x="0" y="16059"/>
                </a:moveTo>
                <a:lnTo>
                  <a:pt x="0" y="0"/>
                </a:lnTo>
                <a:lnTo>
                  <a:pt x="22489" y="0"/>
                </a:lnTo>
                <a:lnTo>
                  <a:pt x="22489" y="16059"/>
                </a:lnTo>
                <a:lnTo>
                  <a:pt x="0" y="16059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>
            <a:extLst>
              <a:ext uri="{FF2B5EF4-FFF2-40B4-BE49-F238E27FC236}">
                <a16:creationId xmlns:a16="http://schemas.microsoft.com/office/drawing/2014/main" id="{3A923839-2AB4-4E92-807F-41221FD2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POS (Point Of Sale) support Tour System</a:t>
            </a:r>
          </a:p>
        </p:txBody>
      </p:sp>
      <p:sp>
        <p:nvSpPr>
          <p:cNvPr id="106499" name="Freeform 2">
            <a:extLst>
              <a:ext uri="{FF2B5EF4-FFF2-40B4-BE49-F238E27FC236}">
                <a16:creationId xmlns:a16="http://schemas.microsoft.com/office/drawing/2014/main" id="{7EE2C7F7-9E5A-46CF-A2B9-70057AAB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755650"/>
            <a:ext cx="7724775" cy="5829300"/>
          </a:xfrm>
          <a:custGeom>
            <a:avLst/>
            <a:gdLst>
              <a:gd name="T0" fmla="*/ 0 w 21458"/>
              <a:gd name="T1" fmla="*/ 2147483646 h 16193"/>
              <a:gd name="T2" fmla="*/ 0 w 21458"/>
              <a:gd name="T3" fmla="*/ 0 h 16193"/>
              <a:gd name="T4" fmla="*/ 2147483646 w 21458"/>
              <a:gd name="T5" fmla="*/ 0 h 16193"/>
              <a:gd name="T6" fmla="*/ 2147483646 w 21458"/>
              <a:gd name="T7" fmla="*/ 2147483646 h 16193"/>
              <a:gd name="T8" fmla="*/ 0 w 21458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58" h="16193">
                <a:moveTo>
                  <a:pt x="0" y="16192"/>
                </a:moveTo>
                <a:lnTo>
                  <a:pt x="0" y="0"/>
                </a:lnTo>
                <a:lnTo>
                  <a:pt x="21457" y="0"/>
                </a:lnTo>
                <a:lnTo>
                  <a:pt x="21457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473E504C-B11F-4E80-A8C5-3EE21557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96975"/>
            <a:ext cx="85439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1">
            <a:extLst>
              <a:ext uri="{FF2B5EF4-FFF2-40B4-BE49-F238E27FC236}">
                <a16:creationId xmlns:a16="http://schemas.microsoft.com/office/drawing/2014/main" id="{77A2438D-B958-4D7D-94A9-F3E582783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81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000000"/>
                </a:solidFill>
                <a:latin typeface="Calibri" panose="020F0502020204030204" pitchFamily="34" charset="0"/>
              </a:rPr>
              <a:t>ERP Trend (One Target Multi Route)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5440CA19-15C7-44F3-8F1D-7A8EEA362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Truck Scale Solution</a:t>
            </a:r>
          </a:p>
        </p:txBody>
      </p:sp>
      <p:sp>
        <p:nvSpPr>
          <p:cNvPr id="108547" name="Freeform 2">
            <a:extLst>
              <a:ext uri="{FF2B5EF4-FFF2-40B4-BE49-F238E27FC236}">
                <a16:creationId xmlns:a16="http://schemas.microsoft.com/office/drawing/2014/main" id="{C7638525-9FD9-45C7-9D53-6C8A18FA3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684213"/>
            <a:ext cx="8424862" cy="5961062"/>
          </a:xfrm>
          <a:custGeom>
            <a:avLst/>
            <a:gdLst>
              <a:gd name="T0" fmla="*/ 0 w 23401"/>
              <a:gd name="T1" fmla="*/ 2147483646 h 16558"/>
              <a:gd name="T2" fmla="*/ 0 w 23401"/>
              <a:gd name="T3" fmla="*/ 0 h 16558"/>
              <a:gd name="T4" fmla="*/ 2147483646 w 23401"/>
              <a:gd name="T5" fmla="*/ 0 h 16558"/>
              <a:gd name="T6" fmla="*/ 2147483646 w 23401"/>
              <a:gd name="T7" fmla="*/ 2147483646 h 16558"/>
              <a:gd name="T8" fmla="*/ 0 w 23401"/>
              <a:gd name="T9" fmla="*/ 2147483646 h 165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401" h="16558">
                <a:moveTo>
                  <a:pt x="0" y="16557"/>
                </a:moveTo>
                <a:lnTo>
                  <a:pt x="0" y="0"/>
                </a:lnTo>
                <a:lnTo>
                  <a:pt x="23400" y="0"/>
                </a:lnTo>
                <a:lnTo>
                  <a:pt x="23400" y="16557"/>
                </a:lnTo>
                <a:lnTo>
                  <a:pt x="0" y="16557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08548" name="Picture 3">
            <a:extLst>
              <a:ext uri="{FF2B5EF4-FFF2-40B4-BE49-F238E27FC236}">
                <a16:creationId xmlns:a16="http://schemas.microsoft.com/office/drawing/2014/main" id="{37AF64D0-FCB3-4757-8CA6-A8DB4700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339975"/>
            <a:ext cx="4859337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9" name="Picture 4">
            <a:extLst>
              <a:ext uri="{FF2B5EF4-FFF2-40B4-BE49-F238E27FC236}">
                <a16:creationId xmlns:a16="http://schemas.microsoft.com/office/drawing/2014/main" id="{C7F55FFF-3734-4EE0-8A9E-E2B65290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260475"/>
            <a:ext cx="8175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50" name="AutoShape 5">
            <a:extLst>
              <a:ext uri="{FF2B5EF4-FFF2-40B4-BE49-F238E27FC236}">
                <a16:creationId xmlns:a16="http://schemas.microsoft.com/office/drawing/2014/main" id="{F2298AA3-0C65-4928-A102-724A69D82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13" y="5651500"/>
            <a:ext cx="1979612" cy="539750"/>
          </a:xfrm>
          <a:prstGeom prst="roundRect">
            <a:avLst>
              <a:gd name="adj" fmla="val 292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4000">
                <a:solidFill>
                  <a:srgbClr val="23FF23"/>
                </a:solidFill>
                <a:latin typeface="Tahoma" panose="020B0604030504040204" pitchFamily="34" charset="0"/>
              </a:rPr>
              <a:t>14145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AD9D89D1-DA83-4BA2-B019-727FDAAE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981075"/>
            <a:ext cx="8293100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Text Box 1">
            <a:extLst>
              <a:ext uri="{FF2B5EF4-FFF2-40B4-BE49-F238E27FC236}">
                <a16:creationId xmlns:a16="http://schemas.microsoft.com/office/drawing/2014/main" id="{662FB90B-06A1-4DE1-8147-789D93805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Reservation for Tour &amp; Hotel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1">
            <a:extLst>
              <a:ext uri="{FF2B5EF4-FFF2-40B4-BE49-F238E27FC236}">
                <a16:creationId xmlns:a16="http://schemas.microsoft.com/office/drawing/2014/main" id="{305088EB-B8A4-4BE4-B9EB-593097F7E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Pre Release Module</a:t>
            </a:r>
          </a:p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&amp; Next Generation Module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reeform 2">
            <a:extLst>
              <a:ext uri="{FF2B5EF4-FFF2-40B4-BE49-F238E27FC236}">
                <a16:creationId xmlns:a16="http://schemas.microsoft.com/office/drawing/2014/main" id="{7D8782BC-3ED3-4EE7-BECB-9DDEA9C8B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1870075"/>
            <a:ext cx="5494337" cy="3935413"/>
          </a:xfrm>
          <a:custGeom>
            <a:avLst/>
            <a:gdLst>
              <a:gd name="T0" fmla="*/ 0 w 15263"/>
              <a:gd name="T1" fmla="*/ 2147483646 h 10933"/>
              <a:gd name="T2" fmla="*/ 0 w 15263"/>
              <a:gd name="T3" fmla="*/ 0 h 10933"/>
              <a:gd name="T4" fmla="*/ 2147483646 w 15263"/>
              <a:gd name="T5" fmla="*/ 0 h 10933"/>
              <a:gd name="T6" fmla="*/ 2147483646 w 15263"/>
              <a:gd name="T7" fmla="*/ 2147483646 h 10933"/>
              <a:gd name="T8" fmla="*/ 0 w 15263"/>
              <a:gd name="T9" fmla="*/ 2147483646 h 109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63" h="10933">
                <a:moveTo>
                  <a:pt x="0" y="10932"/>
                </a:moveTo>
                <a:lnTo>
                  <a:pt x="0" y="0"/>
                </a:lnTo>
                <a:lnTo>
                  <a:pt x="15262" y="0"/>
                </a:lnTo>
                <a:lnTo>
                  <a:pt x="15262" y="10932"/>
                </a:lnTo>
                <a:lnTo>
                  <a:pt x="0" y="1093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13667" name="Text Box 1">
            <a:extLst>
              <a:ext uri="{FF2B5EF4-FFF2-40B4-BE49-F238E27FC236}">
                <a16:creationId xmlns:a16="http://schemas.microsoft.com/office/drawing/2014/main" id="{6DF0E26B-0B0B-4675-8237-AB392544B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72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KPI* with Self Indicator Design, </a:t>
            </a:r>
          </a:p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ISO* - Document List &amp; Report Stamp</a:t>
            </a:r>
          </a:p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Document Workflow* Designer &amp; Control</a:t>
            </a:r>
          </a:p>
        </p:txBody>
      </p:sp>
      <p:sp>
        <p:nvSpPr>
          <p:cNvPr id="113668" name="Freeform 2">
            <a:extLst>
              <a:ext uri="{FF2B5EF4-FFF2-40B4-BE49-F238E27FC236}">
                <a16:creationId xmlns:a16="http://schemas.microsoft.com/office/drawing/2014/main" id="{6A17747A-2799-4C3C-A4BD-650FB5A02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2357438"/>
            <a:ext cx="5653088" cy="4095750"/>
          </a:xfrm>
          <a:custGeom>
            <a:avLst/>
            <a:gdLst>
              <a:gd name="T0" fmla="*/ 0 w 17648"/>
              <a:gd name="T1" fmla="*/ 2147483646 h 13679"/>
              <a:gd name="T2" fmla="*/ 0 w 17648"/>
              <a:gd name="T3" fmla="*/ 0 h 13679"/>
              <a:gd name="T4" fmla="*/ 2147483646 w 17648"/>
              <a:gd name="T5" fmla="*/ 0 h 13679"/>
              <a:gd name="T6" fmla="*/ 2147483646 w 17648"/>
              <a:gd name="T7" fmla="*/ 2147483646 h 13679"/>
              <a:gd name="T8" fmla="*/ 0 w 17648"/>
              <a:gd name="T9" fmla="*/ 2147483646 h 13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48" h="13679">
                <a:moveTo>
                  <a:pt x="0" y="13678"/>
                </a:moveTo>
                <a:lnTo>
                  <a:pt x="0" y="0"/>
                </a:lnTo>
                <a:lnTo>
                  <a:pt x="17647" y="0"/>
                </a:lnTo>
                <a:lnTo>
                  <a:pt x="17647" y="13678"/>
                </a:lnTo>
                <a:lnTo>
                  <a:pt x="0" y="13678"/>
                </a:lnTo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ADE932D4-3E92-41B0-85B7-E171A0A62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493077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400">
                <a:solidFill>
                  <a:srgbClr val="7F7F7F"/>
                </a:solidFill>
                <a:latin typeface="Calibri" panose="020F0502020204030204" pitchFamily="34" charset="0"/>
              </a:rPr>
              <a:t>Question</a:t>
            </a:r>
          </a:p>
        </p:txBody>
      </p:sp>
      <p:pic>
        <p:nvPicPr>
          <p:cNvPr id="115715" name="Picture 2">
            <a:extLst>
              <a:ext uri="{FF2B5EF4-FFF2-40B4-BE49-F238E27FC236}">
                <a16:creationId xmlns:a16="http://schemas.microsoft.com/office/drawing/2014/main" id="{DC0A940F-FD0A-4FC7-8505-B09BA0F6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123950"/>
            <a:ext cx="5229225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>
            <a:extLst>
              <a:ext uri="{FF2B5EF4-FFF2-40B4-BE49-F238E27FC236}">
                <a16:creationId xmlns:a16="http://schemas.microsoft.com/office/drawing/2014/main" id="{7E6DAB95-B049-4237-9D34-DD78C097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9388"/>
            <a:ext cx="91440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2AEA95D0-CA43-473C-A6A0-06AAF0CAC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82713"/>
            <a:ext cx="8218488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19088" indent="-319088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Product Overview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System Module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Ecosystem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Hardware Tools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GUI (Graphics User Interface)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Main Business Flow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Monitoring &amp; Reporting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Back Office Support Module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Next Generation Module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Question</a:t>
            </a:r>
          </a:p>
          <a:p>
            <a:pPr eaLnBrk="1" hangingPunct="1">
              <a:spcBef>
                <a:spcPts val="250"/>
              </a:spcBef>
              <a:buSzPct val="100000"/>
            </a:pPr>
            <a:endParaRPr lang="en-US" altLang="th-TH" sz="1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500"/>
              </a:spcBef>
              <a:buSzPct val="100000"/>
            </a:pPr>
            <a:endParaRPr lang="en-US" altLang="th-TH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500"/>
              </a:spcBef>
              <a:buSzPct val="100000"/>
            </a:pPr>
            <a:endParaRPr lang="en-US" altLang="th-TH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9AD6F18D-5A9F-4D78-80B8-6439A0E3A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47625"/>
            <a:ext cx="12969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Agenda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>
            <a:extLst>
              <a:ext uri="{FF2B5EF4-FFF2-40B4-BE49-F238E27FC236}">
                <a16:creationId xmlns:a16="http://schemas.microsoft.com/office/drawing/2014/main" id="{6C5D9E0B-876B-431B-BC35-65CDD3449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2447925"/>
            <a:ext cx="5400675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Product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56893FB6-BE7F-4A31-A75F-61D656ED9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342783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chemeClr val="tx1"/>
                </a:solidFill>
                <a:cs typeface="Tahoma" panose="020B0604030504040204" pitchFamily="34" charset="0"/>
              </a:rPr>
              <a:t>What is your Benefit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E9AB0-5FD7-482C-8021-A02AFCAA8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044158" cy="59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64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865</Words>
  <Application>Microsoft Office PowerPoint</Application>
  <PresentationFormat>On-screen Show (4:3)</PresentationFormat>
  <Paragraphs>252</Paragraphs>
  <Slides>65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Arial</vt:lpstr>
      <vt:lpstr>Calibri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m.pierce</dc:creator>
  <cp:lastModifiedBy>krittikorn deeraksa</cp:lastModifiedBy>
  <cp:revision>330</cp:revision>
  <cp:lastPrinted>1601-01-01T00:00:00Z</cp:lastPrinted>
  <dcterms:created xsi:type="dcterms:W3CDTF">2006-07-18T19:14:56Z</dcterms:created>
  <dcterms:modified xsi:type="dcterms:W3CDTF">2023-03-03T14:58:05Z</dcterms:modified>
</cp:coreProperties>
</file>